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7" r:id="rId1"/>
  </p:sldMasterIdLst>
  <p:notesMasterIdLst>
    <p:notesMasterId r:id="rId32"/>
  </p:notesMasterIdLst>
  <p:sldIdLst>
    <p:sldId id="256" r:id="rId2"/>
    <p:sldId id="275" r:id="rId3"/>
    <p:sldId id="270" r:id="rId4"/>
    <p:sldId id="257" r:id="rId5"/>
    <p:sldId id="262" r:id="rId6"/>
    <p:sldId id="258" r:id="rId7"/>
    <p:sldId id="260" r:id="rId8"/>
    <p:sldId id="261" r:id="rId9"/>
    <p:sldId id="259" r:id="rId10"/>
    <p:sldId id="264" r:id="rId11"/>
    <p:sldId id="271" r:id="rId12"/>
    <p:sldId id="278" r:id="rId13"/>
    <p:sldId id="276" r:id="rId14"/>
    <p:sldId id="284" r:id="rId15"/>
    <p:sldId id="285" r:id="rId16"/>
    <p:sldId id="290" r:id="rId17"/>
    <p:sldId id="286" r:id="rId18"/>
    <p:sldId id="272" r:id="rId19"/>
    <p:sldId id="273" r:id="rId20"/>
    <p:sldId id="282" r:id="rId21"/>
    <p:sldId id="281" r:id="rId22"/>
    <p:sldId id="279" r:id="rId23"/>
    <p:sldId id="287" r:id="rId24"/>
    <p:sldId id="280" r:id="rId25"/>
    <p:sldId id="288" r:id="rId26"/>
    <p:sldId id="277" r:id="rId27"/>
    <p:sldId id="289" r:id="rId28"/>
    <p:sldId id="274" r:id="rId29"/>
    <p:sldId id="291" r:id="rId30"/>
    <p:sldId id="283"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03"/>
    <p:restoredTop sz="69401"/>
  </p:normalViewPr>
  <p:slideViewPr>
    <p:cSldViewPr snapToGrid="0" snapToObjects="1">
      <p:cViewPr varScale="1">
        <p:scale>
          <a:sx n="75" d="100"/>
          <a:sy n="75" d="100"/>
        </p:scale>
        <p:origin x="162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43AA88-1569-4495-9C4C-90E6590B5C0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DEB77F3-7DC7-4907-BC59-9C2B7DF60FC1}">
      <dgm:prSet/>
      <dgm:spPr/>
      <dgm:t>
        <a:bodyPr/>
        <a:lstStyle/>
        <a:p>
          <a:pPr>
            <a:lnSpc>
              <a:spcPct val="100000"/>
            </a:lnSpc>
          </a:pPr>
          <a:r>
            <a:rPr lang="da-DK"/>
            <a:t>- </a:t>
          </a:r>
          <a:r>
            <a:rPr lang="da-DK">
              <a:latin typeface="Goudy Old Style" panose="02020502050305020303" pitchFamily="18" charset="77"/>
            </a:rPr>
            <a:t>Hvad er ”min model af verden” (NLP).</a:t>
          </a:r>
          <a:endParaRPr lang="en-US">
            <a:latin typeface="Goudy Old Style" panose="02020502050305020303" pitchFamily="18" charset="77"/>
          </a:endParaRPr>
        </a:p>
      </dgm:t>
    </dgm:pt>
    <dgm:pt modelId="{C7FB2D4A-6D31-49A4-A396-5E799C27E0B3}" type="parTrans" cxnId="{F24DF625-116F-4016-9FBD-3131B41F6EA6}">
      <dgm:prSet/>
      <dgm:spPr/>
      <dgm:t>
        <a:bodyPr/>
        <a:lstStyle/>
        <a:p>
          <a:endParaRPr lang="en-US"/>
        </a:p>
      </dgm:t>
    </dgm:pt>
    <dgm:pt modelId="{E94B9354-36EA-43B4-BB0F-7A8FE0B62610}" type="sibTrans" cxnId="{F24DF625-116F-4016-9FBD-3131B41F6EA6}">
      <dgm:prSet/>
      <dgm:spPr/>
      <dgm:t>
        <a:bodyPr/>
        <a:lstStyle/>
        <a:p>
          <a:endParaRPr lang="en-US"/>
        </a:p>
      </dgm:t>
    </dgm:pt>
    <dgm:pt modelId="{8C489979-0A7D-4988-90E7-1A04CCB8969C}">
      <dgm:prSet/>
      <dgm:spPr/>
      <dgm:t>
        <a:bodyPr/>
        <a:lstStyle/>
        <a:p>
          <a:pPr>
            <a:lnSpc>
              <a:spcPct val="100000"/>
            </a:lnSpc>
          </a:pPr>
          <a:r>
            <a:rPr lang="da-DK" dirty="0"/>
            <a:t>- </a:t>
          </a:r>
          <a:r>
            <a:rPr lang="da-DK" dirty="0">
              <a:latin typeface="Goudy Old Style" panose="02020502050305020303" pitchFamily="18" charset="77"/>
            </a:rPr>
            <a:t>Emotionel Intelligens</a:t>
          </a:r>
        </a:p>
      </dgm:t>
    </dgm:pt>
    <dgm:pt modelId="{4741A8ED-259C-403E-ACB0-8A2FC4C80E5E}" type="parTrans" cxnId="{D4DD929E-592F-49E4-BF6E-EB7AC0FE7D00}">
      <dgm:prSet/>
      <dgm:spPr/>
      <dgm:t>
        <a:bodyPr/>
        <a:lstStyle/>
        <a:p>
          <a:endParaRPr lang="en-US"/>
        </a:p>
      </dgm:t>
    </dgm:pt>
    <dgm:pt modelId="{C286BDCD-5291-456A-BED0-3A7BCBC76756}" type="sibTrans" cxnId="{D4DD929E-592F-49E4-BF6E-EB7AC0FE7D00}">
      <dgm:prSet/>
      <dgm:spPr/>
      <dgm:t>
        <a:bodyPr/>
        <a:lstStyle/>
        <a:p>
          <a:endParaRPr lang="en-US"/>
        </a:p>
      </dgm:t>
    </dgm:pt>
    <dgm:pt modelId="{8944AA1D-B693-42C4-9687-A97777AE0828}">
      <dgm:prSet/>
      <dgm:spPr/>
      <dgm:t>
        <a:bodyPr/>
        <a:lstStyle/>
        <a:p>
          <a:pPr>
            <a:lnSpc>
              <a:spcPct val="100000"/>
            </a:lnSpc>
          </a:pPr>
          <a:r>
            <a:rPr lang="da-DK" dirty="0"/>
            <a:t>- </a:t>
          </a:r>
        </a:p>
        <a:p>
          <a:pPr>
            <a:lnSpc>
              <a:spcPct val="100000"/>
            </a:lnSpc>
          </a:pPr>
          <a:endParaRPr lang="da-DK" dirty="0">
            <a:latin typeface="Goudy Old Style" panose="02020502050305020303" pitchFamily="18" charset="77"/>
          </a:endParaRPr>
        </a:p>
        <a:p>
          <a:pPr>
            <a:lnSpc>
              <a:spcPct val="100000"/>
            </a:lnSpc>
          </a:pPr>
          <a:r>
            <a:rPr lang="da-DK" dirty="0">
              <a:latin typeface="Goudy Old Style" panose="02020502050305020303" pitchFamily="18" charset="77"/>
            </a:rPr>
            <a:t>Verbal og nonverbal kommunikation</a:t>
          </a:r>
          <a:br>
            <a:rPr lang="da-DK" dirty="0">
              <a:latin typeface="Goudy Old Style" panose="02020502050305020303" pitchFamily="18" charset="77"/>
            </a:rPr>
          </a:br>
          <a:r>
            <a:rPr lang="da-DK" dirty="0">
              <a:latin typeface="Goudy Old Style" panose="02020502050305020303" pitchFamily="18" charset="77"/>
            </a:rPr>
            <a:t>   - Hvordan bliver vi tydeligere og siger nej</a:t>
          </a:r>
          <a:br>
            <a:rPr lang="da-DK" dirty="0">
              <a:latin typeface="Goudy Old Style" panose="02020502050305020303" pitchFamily="18" charset="77"/>
            </a:rPr>
          </a:br>
          <a:r>
            <a:rPr lang="da-DK" dirty="0">
              <a:latin typeface="Goudy Old Style" panose="02020502050305020303" pitchFamily="18" charset="77"/>
            </a:rPr>
            <a:t> </a:t>
          </a:r>
          <a:br>
            <a:rPr lang="da-DK" dirty="0">
              <a:latin typeface="Goudy Old Style" panose="02020502050305020303" pitchFamily="18" charset="77"/>
            </a:rPr>
          </a:br>
          <a:r>
            <a:rPr lang="da-DK" dirty="0">
              <a:latin typeface="Goudy Old Style" panose="02020502050305020303" pitchFamily="18" charset="77"/>
            </a:rPr>
            <a:t> </a:t>
          </a:r>
          <a:endParaRPr lang="en-US" dirty="0">
            <a:latin typeface="Goudy Old Style" panose="02020502050305020303" pitchFamily="18" charset="77"/>
          </a:endParaRPr>
        </a:p>
      </dgm:t>
    </dgm:pt>
    <dgm:pt modelId="{207765FF-69E4-4860-93CF-7B72E2EA43CC}" type="parTrans" cxnId="{8922A15D-891F-49CE-BB31-73A98E16EF11}">
      <dgm:prSet/>
      <dgm:spPr/>
      <dgm:t>
        <a:bodyPr/>
        <a:lstStyle/>
        <a:p>
          <a:endParaRPr lang="en-US"/>
        </a:p>
      </dgm:t>
    </dgm:pt>
    <dgm:pt modelId="{E4B23FA2-9700-4E06-AFBE-BEC5C9355504}" type="sibTrans" cxnId="{8922A15D-891F-49CE-BB31-73A98E16EF11}">
      <dgm:prSet/>
      <dgm:spPr/>
      <dgm:t>
        <a:bodyPr/>
        <a:lstStyle/>
        <a:p>
          <a:endParaRPr lang="en-US"/>
        </a:p>
      </dgm:t>
    </dgm:pt>
    <dgm:pt modelId="{FA0CCF86-6FD7-48F6-A8AB-84C0E4D91EF2}">
      <dgm:prSet/>
      <dgm:spPr/>
      <dgm:t>
        <a:bodyPr/>
        <a:lstStyle/>
        <a:p>
          <a:pPr>
            <a:lnSpc>
              <a:spcPct val="100000"/>
            </a:lnSpc>
          </a:pPr>
          <a:r>
            <a:rPr lang="da-DK"/>
            <a:t>- </a:t>
          </a:r>
          <a:r>
            <a:rPr lang="da-DK">
              <a:latin typeface="Goudy Old Style" panose="02020502050305020303" pitchFamily="18" charset="77"/>
            </a:rPr>
            <a:t>Slutter af med spørgsmål</a:t>
          </a:r>
          <a:endParaRPr lang="en-US">
            <a:latin typeface="Goudy Old Style" panose="02020502050305020303" pitchFamily="18" charset="77"/>
          </a:endParaRPr>
        </a:p>
      </dgm:t>
    </dgm:pt>
    <dgm:pt modelId="{DA4F30B8-7DC5-4802-9610-799FF83A900F}" type="parTrans" cxnId="{CD704F35-72CB-42AE-8D45-8EE23C22CAD2}">
      <dgm:prSet/>
      <dgm:spPr/>
      <dgm:t>
        <a:bodyPr/>
        <a:lstStyle/>
        <a:p>
          <a:endParaRPr lang="en-US"/>
        </a:p>
      </dgm:t>
    </dgm:pt>
    <dgm:pt modelId="{0613374B-DEBE-4365-B007-981AA0D609B6}" type="sibTrans" cxnId="{CD704F35-72CB-42AE-8D45-8EE23C22CAD2}">
      <dgm:prSet/>
      <dgm:spPr/>
      <dgm:t>
        <a:bodyPr/>
        <a:lstStyle/>
        <a:p>
          <a:endParaRPr lang="en-US"/>
        </a:p>
      </dgm:t>
    </dgm:pt>
    <dgm:pt modelId="{C90736BC-746A-4492-98B1-B261D3DF6ABB}" type="pres">
      <dgm:prSet presAssocID="{2F43AA88-1569-4495-9C4C-90E6590B5C05}" presName="root" presStyleCnt="0">
        <dgm:presLayoutVars>
          <dgm:dir/>
          <dgm:resizeHandles val="exact"/>
        </dgm:presLayoutVars>
      </dgm:prSet>
      <dgm:spPr/>
    </dgm:pt>
    <dgm:pt modelId="{071CCD8E-D497-4C58-B346-2EFF158AF0DC}" type="pres">
      <dgm:prSet presAssocID="{2DEB77F3-7DC7-4907-BC59-9C2B7DF60FC1}" presName="compNode" presStyleCnt="0"/>
      <dgm:spPr/>
    </dgm:pt>
    <dgm:pt modelId="{82543599-5007-40BB-AD5E-4509A66094A7}" type="pres">
      <dgm:prSet presAssocID="{2DEB77F3-7DC7-4907-BC59-9C2B7DF60FC1}" presName="bgRect" presStyleLbl="bgShp" presStyleIdx="0" presStyleCnt="4"/>
      <dgm:spPr/>
    </dgm:pt>
    <dgm:pt modelId="{00630A18-5B24-49B6-8199-050D0E8392C0}" type="pres">
      <dgm:prSet presAssocID="{2DEB77F3-7DC7-4907-BC59-9C2B7DF60FC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obot"/>
        </a:ext>
      </dgm:extLst>
    </dgm:pt>
    <dgm:pt modelId="{9D7603E2-76EF-4C02-823D-90440D754D5C}" type="pres">
      <dgm:prSet presAssocID="{2DEB77F3-7DC7-4907-BC59-9C2B7DF60FC1}" presName="spaceRect" presStyleCnt="0"/>
      <dgm:spPr/>
    </dgm:pt>
    <dgm:pt modelId="{9A2A54AB-C4AD-4C7E-B243-4A7CBFCB25CF}" type="pres">
      <dgm:prSet presAssocID="{2DEB77F3-7DC7-4907-BC59-9C2B7DF60FC1}" presName="parTx" presStyleLbl="revTx" presStyleIdx="0" presStyleCnt="4">
        <dgm:presLayoutVars>
          <dgm:chMax val="0"/>
          <dgm:chPref val="0"/>
        </dgm:presLayoutVars>
      </dgm:prSet>
      <dgm:spPr/>
    </dgm:pt>
    <dgm:pt modelId="{99AD54FE-F6A0-490B-B7F3-4C41BCA3D220}" type="pres">
      <dgm:prSet presAssocID="{E94B9354-36EA-43B4-BB0F-7A8FE0B62610}" presName="sibTrans" presStyleCnt="0"/>
      <dgm:spPr/>
    </dgm:pt>
    <dgm:pt modelId="{1882F9B6-FA78-48DD-A35F-CFFBBEB3E86A}" type="pres">
      <dgm:prSet presAssocID="{8C489979-0A7D-4988-90E7-1A04CCB8969C}" presName="compNode" presStyleCnt="0"/>
      <dgm:spPr/>
    </dgm:pt>
    <dgm:pt modelId="{0136D4B4-6212-45AF-8FF6-69C0D61DC2A8}" type="pres">
      <dgm:prSet presAssocID="{8C489979-0A7D-4988-90E7-1A04CCB8969C}" presName="bgRect" presStyleLbl="bgShp" presStyleIdx="1" presStyleCnt="4"/>
      <dgm:spPr/>
    </dgm:pt>
    <dgm:pt modelId="{CDF02732-9931-4F90-A34F-C9C4B25D7F93}" type="pres">
      <dgm:prSet presAssocID="{8C489979-0A7D-4988-90E7-1A04CCB8969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rama"/>
        </a:ext>
      </dgm:extLst>
    </dgm:pt>
    <dgm:pt modelId="{464A436D-EE64-45E6-A1F5-EFFAF519DACF}" type="pres">
      <dgm:prSet presAssocID="{8C489979-0A7D-4988-90E7-1A04CCB8969C}" presName="spaceRect" presStyleCnt="0"/>
      <dgm:spPr/>
    </dgm:pt>
    <dgm:pt modelId="{AF05FBC2-914F-45BC-A3A3-D04E47B37E62}" type="pres">
      <dgm:prSet presAssocID="{8C489979-0A7D-4988-90E7-1A04CCB8969C}" presName="parTx" presStyleLbl="revTx" presStyleIdx="1" presStyleCnt="4">
        <dgm:presLayoutVars>
          <dgm:chMax val="0"/>
          <dgm:chPref val="0"/>
        </dgm:presLayoutVars>
      </dgm:prSet>
      <dgm:spPr/>
    </dgm:pt>
    <dgm:pt modelId="{C7E1D876-22A6-4B84-90E7-B431F19FF9CC}" type="pres">
      <dgm:prSet presAssocID="{C286BDCD-5291-456A-BED0-3A7BCBC76756}" presName="sibTrans" presStyleCnt="0"/>
      <dgm:spPr/>
    </dgm:pt>
    <dgm:pt modelId="{E4C2B10A-AF18-4EBA-8B0E-2CDDD15139BA}" type="pres">
      <dgm:prSet presAssocID="{8944AA1D-B693-42C4-9687-A97777AE0828}" presName="compNode" presStyleCnt="0"/>
      <dgm:spPr/>
    </dgm:pt>
    <dgm:pt modelId="{54CFA0B6-BB81-4C80-9CA8-78C6870BEF2E}" type="pres">
      <dgm:prSet presAssocID="{8944AA1D-B693-42C4-9687-A97777AE0828}" presName="bgRect" presStyleLbl="bgShp" presStyleIdx="2" presStyleCnt="4"/>
      <dgm:spPr/>
    </dgm:pt>
    <dgm:pt modelId="{D0ADCCD1-603B-4839-B954-9CF5DBAAD6BD}" type="pres">
      <dgm:prSet presAssocID="{8944AA1D-B693-42C4-9687-A97777AE082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redit card"/>
        </a:ext>
      </dgm:extLst>
    </dgm:pt>
    <dgm:pt modelId="{FF1FDB89-184F-4D84-A206-9E5A05AF6E29}" type="pres">
      <dgm:prSet presAssocID="{8944AA1D-B693-42C4-9687-A97777AE0828}" presName="spaceRect" presStyleCnt="0"/>
      <dgm:spPr/>
    </dgm:pt>
    <dgm:pt modelId="{A06F4E9E-5A80-4497-8E92-8876DAE7FB8F}" type="pres">
      <dgm:prSet presAssocID="{8944AA1D-B693-42C4-9687-A97777AE0828}" presName="parTx" presStyleLbl="revTx" presStyleIdx="2" presStyleCnt="4">
        <dgm:presLayoutVars>
          <dgm:chMax val="0"/>
          <dgm:chPref val="0"/>
        </dgm:presLayoutVars>
      </dgm:prSet>
      <dgm:spPr/>
    </dgm:pt>
    <dgm:pt modelId="{959277BD-833E-4BB1-993C-867BF79AF10A}" type="pres">
      <dgm:prSet presAssocID="{E4B23FA2-9700-4E06-AFBE-BEC5C9355504}" presName="sibTrans" presStyleCnt="0"/>
      <dgm:spPr/>
    </dgm:pt>
    <dgm:pt modelId="{7A0A70A8-CBE9-4F30-8B61-FADBFDDFF135}" type="pres">
      <dgm:prSet presAssocID="{FA0CCF86-6FD7-48F6-A8AB-84C0E4D91EF2}" presName="compNode" presStyleCnt="0"/>
      <dgm:spPr/>
    </dgm:pt>
    <dgm:pt modelId="{83D067E7-DAAC-4996-AAFF-A226C20F84BB}" type="pres">
      <dgm:prSet presAssocID="{FA0CCF86-6FD7-48F6-A8AB-84C0E4D91EF2}" presName="bgRect" presStyleLbl="bgShp" presStyleIdx="3" presStyleCnt="4"/>
      <dgm:spPr/>
    </dgm:pt>
    <dgm:pt modelId="{2B1ECA8F-5FCF-40A6-AC9D-AB4ED4F18B9D}" type="pres">
      <dgm:prSet presAssocID="{FA0CCF86-6FD7-48F6-A8AB-84C0E4D91EF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FD96EAD8-9866-48DE-8D0B-6F55E5CC6B61}" type="pres">
      <dgm:prSet presAssocID="{FA0CCF86-6FD7-48F6-A8AB-84C0E4D91EF2}" presName="spaceRect" presStyleCnt="0"/>
      <dgm:spPr/>
    </dgm:pt>
    <dgm:pt modelId="{64F94D5A-F82F-43C9-AD42-EF50B1BF9B88}" type="pres">
      <dgm:prSet presAssocID="{FA0CCF86-6FD7-48F6-A8AB-84C0E4D91EF2}" presName="parTx" presStyleLbl="revTx" presStyleIdx="3" presStyleCnt="4">
        <dgm:presLayoutVars>
          <dgm:chMax val="0"/>
          <dgm:chPref val="0"/>
        </dgm:presLayoutVars>
      </dgm:prSet>
      <dgm:spPr/>
    </dgm:pt>
  </dgm:ptLst>
  <dgm:cxnLst>
    <dgm:cxn modelId="{FB7EE300-A6CE-3449-AECF-677C8C06DFF7}" type="presOf" srcId="{8C489979-0A7D-4988-90E7-1A04CCB8969C}" destId="{AF05FBC2-914F-45BC-A3A3-D04E47B37E62}" srcOrd="0" destOrd="0" presId="urn:microsoft.com/office/officeart/2018/2/layout/IconVerticalSolidList"/>
    <dgm:cxn modelId="{F24DF625-116F-4016-9FBD-3131B41F6EA6}" srcId="{2F43AA88-1569-4495-9C4C-90E6590B5C05}" destId="{2DEB77F3-7DC7-4907-BC59-9C2B7DF60FC1}" srcOrd="0" destOrd="0" parTransId="{C7FB2D4A-6D31-49A4-A396-5E799C27E0B3}" sibTransId="{E94B9354-36EA-43B4-BB0F-7A8FE0B62610}"/>
    <dgm:cxn modelId="{CD704F35-72CB-42AE-8D45-8EE23C22CAD2}" srcId="{2F43AA88-1569-4495-9C4C-90E6590B5C05}" destId="{FA0CCF86-6FD7-48F6-A8AB-84C0E4D91EF2}" srcOrd="3" destOrd="0" parTransId="{DA4F30B8-7DC5-4802-9610-799FF83A900F}" sibTransId="{0613374B-DEBE-4365-B007-981AA0D609B6}"/>
    <dgm:cxn modelId="{8922A15D-891F-49CE-BB31-73A98E16EF11}" srcId="{2F43AA88-1569-4495-9C4C-90E6590B5C05}" destId="{8944AA1D-B693-42C4-9687-A97777AE0828}" srcOrd="2" destOrd="0" parTransId="{207765FF-69E4-4860-93CF-7B72E2EA43CC}" sibTransId="{E4B23FA2-9700-4E06-AFBE-BEC5C9355504}"/>
    <dgm:cxn modelId="{C2195E58-33B2-D645-8DC1-BC5ED861F068}" type="presOf" srcId="{8944AA1D-B693-42C4-9687-A97777AE0828}" destId="{A06F4E9E-5A80-4497-8E92-8876DAE7FB8F}" srcOrd="0" destOrd="0" presId="urn:microsoft.com/office/officeart/2018/2/layout/IconVerticalSolidList"/>
    <dgm:cxn modelId="{FF58A97C-3635-8F4A-9ABE-826B6288CFA3}" type="presOf" srcId="{2DEB77F3-7DC7-4907-BC59-9C2B7DF60FC1}" destId="{9A2A54AB-C4AD-4C7E-B243-4A7CBFCB25CF}" srcOrd="0" destOrd="0" presId="urn:microsoft.com/office/officeart/2018/2/layout/IconVerticalSolidList"/>
    <dgm:cxn modelId="{CC0A4B93-1E32-C54C-B5F0-EC8C4D2BBD87}" type="presOf" srcId="{2F43AA88-1569-4495-9C4C-90E6590B5C05}" destId="{C90736BC-746A-4492-98B1-B261D3DF6ABB}" srcOrd="0" destOrd="0" presId="urn:microsoft.com/office/officeart/2018/2/layout/IconVerticalSolidList"/>
    <dgm:cxn modelId="{D4DD929E-592F-49E4-BF6E-EB7AC0FE7D00}" srcId="{2F43AA88-1569-4495-9C4C-90E6590B5C05}" destId="{8C489979-0A7D-4988-90E7-1A04CCB8969C}" srcOrd="1" destOrd="0" parTransId="{4741A8ED-259C-403E-ACB0-8A2FC4C80E5E}" sibTransId="{C286BDCD-5291-456A-BED0-3A7BCBC76756}"/>
    <dgm:cxn modelId="{B19812D4-DD7B-6C42-8DAF-2BE4A04C021C}" type="presOf" srcId="{FA0CCF86-6FD7-48F6-A8AB-84C0E4D91EF2}" destId="{64F94D5A-F82F-43C9-AD42-EF50B1BF9B88}" srcOrd="0" destOrd="0" presId="urn:microsoft.com/office/officeart/2018/2/layout/IconVerticalSolidList"/>
    <dgm:cxn modelId="{83E3CFE6-02F6-5C40-9F92-41701DDD65E7}" type="presParOf" srcId="{C90736BC-746A-4492-98B1-B261D3DF6ABB}" destId="{071CCD8E-D497-4C58-B346-2EFF158AF0DC}" srcOrd="0" destOrd="0" presId="urn:microsoft.com/office/officeart/2018/2/layout/IconVerticalSolidList"/>
    <dgm:cxn modelId="{B9E44346-F88F-844C-901E-33B9D02D8B48}" type="presParOf" srcId="{071CCD8E-D497-4C58-B346-2EFF158AF0DC}" destId="{82543599-5007-40BB-AD5E-4509A66094A7}" srcOrd="0" destOrd="0" presId="urn:microsoft.com/office/officeart/2018/2/layout/IconVerticalSolidList"/>
    <dgm:cxn modelId="{379F7A84-7037-9440-9464-627D76CE5B60}" type="presParOf" srcId="{071CCD8E-D497-4C58-B346-2EFF158AF0DC}" destId="{00630A18-5B24-49B6-8199-050D0E8392C0}" srcOrd="1" destOrd="0" presId="urn:microsoft.com/office/officeart/2018/2/layout/IconVerticalSolidList"/>
    <dgm:cxn modelId="{F4DE4EDA-C820-7543-8EDD-400C7934518D}" type="presParOf" srcId="{071CCD8E-D497-4C58-B346-2EFF158AF0DC}" destId="{9D7603E2-76EF-4C02-823D-90440D754D5C}" srcOrd="2" destOrd="0" presId="urn:microsoft.com/office/officeart/2018/2/layout/IconVerticalSolidList"/>
    <dgm:cxn modelId="{4DCFC80B-0EA0-2D4C-A74A-B159A10634FE}" type="presParOf" srcId="{071CCD8E-D497-4C58-B346-2EFF158AF0DC}" destId="{9A2A54AB-C4AD-4C7E-B243-4A7CBFCB25CF}" srcOrd="3" destOrd="0" presId="urn:microsoft.com/office/officeart/2018/2/layout/IconVerticalSolidList"/>
    <dgm:cxn modelId="{FE9EBEF9-21AC-C34F-9A13-C30F6E735B01}" type="presParOf" srcId="{C90736BC-746A-4492-98B1-B261D3DF6ABB}" destId="{99AD54FE-F6A0-490B-B7F3-4C41BCA3D220}" srcOrd="1" destOrd="0" presId="urn:microsoft.com/office/officeart/2018/2/layout/IconVerticalSolidList"/>
    <dgm:cxn modelId="{D87741B6-B172-DD4A-BE62-DCED71459C24}" type="presParOf" srcId="{C90736BC-746A-4492-98B1-B261D3DF6ABB}" destId="{1882F9B6-FA78-48DD-A35F-CFFBBEB3E86A}" srcOrd="2" destOrd="0" presId="urn:microsoft.com/office/officeart/2018/2/layout/IconVerticalSolidList"/>
    <dgm:cxn modelId="{0E10B480-50DC-E343-A7AB-D8CC3A12EE7F}" type="presParOf" srcId="{1882F9B6-FA78-48DD-A35F-CFFBBEB3E86A}" destId="{0136D4B4-6212-45AF-8FF6-69C0D61DC2A8}" srcOrd="0" destOrd="0" presId="urn:microsoft.com/office/officeart/2018/2/layout/IconVerticalSolidList"/>
    <dgm:cxn modelId="{13ED08CC-1BFD-4144-8090-5C9E05573B3E}" type="presParOf" srcId="{1882F9B6-FA78-48DD-A35F-CFFBBEB3E86A}" destId="{CDF02732-9931-4F90-A34F-C9C4B25D7F93}" srcOrd="1" destOrd="0" presId="urn:microsoft.com/office/officeart/2018/2/layout/IconVerticalSolidList"/>
    <dgm:cxn modelId="{838C73D4-C3F0-5C4D-911D-9398395B3F21}" type="presParOf" srcId="{1882F9B6-FA78-48DD-A35F-CFFBBEB3E86A}" destId="{464A436D-EE64-45E6-A1F5-EFFAF519DACF}" srcOrd="2" destOrd="0" presId="urn:microsoft.com/office/officeart/2018/2/layout/IconVerticalSolidList"/>
    <dgm:cxn modelId="{7A8563B4-6393-3A45-9BB2-E076BD0DFE6B}" type="presParOf" srcId="{1882F9B6-FA78-48DD-A35F-CFFBBEB3E86A}" destId="{AF05FBC2-914F-45BC-A3A3-D04E47B37E62}" srcOrd="3" destOrd="0" presId="urn:microsoft.com/office/officeart/2018/2/layout/IconVerticalSolidList"/>
    <dgm:cxn modelId="{076D4400-A855-5848-B670-42A4D6B1010A}" type="presParOf" srcId="{C90736BC-746A-4492-98B1-B261D3DF6ABB}" destId="{C7E1D876-22A6-4B84-90E7-B431F19FF9CC}" srcOrd="3" destOrd="0" presId="urn:microsoft.com/office/officeart/2018/2/layout/IconVerticalSolidList"/>
    <dgm:cxn modelId="{D61657FE-5078-0E48-8AD6-DFE8C9DA6C24}" type="presParOf" srcId="{C90736BC-746A-4492-98B1-B261D3DF6ABB}" destId="{E4C2B10A-AF18-4EBA-8B0E-2CDDD15139BA}" srcOrd="4" destOrd="0" presId="urn:microsoft.com/office/officeart/2018/2/layout/IconVerticalSolidList"/>
    <dgm:cxn modelId="{37F17DFE-CB35-8943-ACC6-8F9C8C554819}" type="presParOf" srcId="{E4C2B10A-AF18-4EBA-8B0E-2CDDD15139BA}" destId="{54CFA0B6-BB81-4C80-9CA8-78C6870BEF2E}" srcOrd="0" destOrd="0" presId="urn:microsoft.com/office/officeart/2018/2/layout/IconVerticalSolidList"/>
    <dgm:cxn modelId="{B4429C48-D8C4-9341-88CD-BC371DAC1EFC}" type="presParOf" srcId="{E4C2B10A-AF18-4EBA-8B0E-2CDDD15139BA}" destId="{D0ADCCD1-603B-4839-B954-9CF5DBAAD6BD}" srcOrd="1" destOrd="0" presId="urn:microsoft.com/office/officeart/2018/2/layout/IconVerticalSolidList"/>
    <dgm:cxn modelId="{49B0597B-1252-274D-B0FC-E9A0FD950511}" type="presParOf" srcId="{E4C2B10A-AF18-4EBA-8B0E-2CDDD15139BA}" destId="{FF1FDB89-184F-4D84-A206-9E5A05AF6E29}" srcOrd="2" destOrd="0" presId="urn:microsoft.com/office/officeart/2018/2/layout/IconVerticalSolidList"/>
    <dgm:cxn modelId="{E4EC95A5-E2F0-D848-8C42-953BAE896EA4}" type="presParOf" srcId="{E4C2B10A-AF18-4EBA-8B0E-2CDDD15139BA}" destId="{A06F4E9E-5A80-4497-8E92-8876DAE7FB8F}" srcOrd="3" destOrd="0" presId="urn:microsoft.com/office/officeart/2018/2/layout/IconVerticalSolidList"/>
    <dgm:cxn modelId="{158CCA5A-ED26-114F-83D1-4171B516EFF9}" type="presParOf" srcId="{C90736BC-746A-4492-98B1-B261D3DF6ABB}" destId="{959277BD-833E-4BB1-993C-867BF79AF10A}" srcOrd="5" destOrd="0" presId="urn:microsoft.com/office/officeart/2018/2/layout/IconVerticalSolidList"/>
    <dgm:cxn modelId="{D7006480-9B93-244C-A524-4106E98C5395}" type="presParOf" srcId="{C90736BC-746A-4492-98B1-B261D3DF6ABB}" destId="{7A0A70A8-CBE9-4F30-8B61-FADBFDDFF135}" srcOrd="6" destOrd="0" presId="urn:microsoft.com/office/officeart/2018/2/layout/IconVerticalSolidList"/>
    <dgm:cxn modelId="{864E29A9-1609-3145-BA89-9591EE31F959}" type="presParOf" srcId="{7A0A70A8-CBE9-4F30-8B61-FADBFDDFF135}" destId="{83D067E7-DAAC-4996-AAFF-A226C20F84BB}" srcOrd="0" destOrd="0" presId="urn:microsoft.com/office/officeart/2018/2/layout/IconVerticalSolidList"/>
    <dgm:cxn modelId="{BC2A7D34-97EE-4A4C-B841-6262811661B5}" type="presParOf" srcId="{7A0A70A8-CBE9-4F30-8B61-FADBFDDFF135}" destId="{2B1ECA8F-5FCF-40A6-AC9D-AB4ED4F18B9D}" srcOrd="1" destOrd="0" presId="urn:microsoft.com/office/officeart/2018/2/layout/IconVerticalSolidList"/>
    <dgm:cxn modelId="{3B75DBC9-8458-9545-8DD3-150C59CFB73D}" type="presParOf" srcId="{7A0A70A8-CBE9-4F30-8B61-FADBFDDFF135}" destId="{FD96EAD8-9866-48DE-8D0B-6F55E5CC6B61}" srcOrd="2" destOrd="0" presId="urn:microsoft.com/office/officeart/2018/2/layout/IconVerticalSolidList"/>
    <dgm:cxn modelId="{C9C54765-863C-A34F-B3BF-D9E307DC5AA2}" type="presParOf" srcId="{7A0A70A8-CBE9-4F30-8B61-FADBFDDFF135}" destId="{64F94D5A-F82F-43C9-AD42-EF50B1BF9B8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103B04-EAC8-4A4F-942F-9907407CEAD7}"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107BD57F-D0B2-40F1-B13F-42779DC37FA8}">
      <dgm:prSet/>
      <dgm:spPr/>
      <dgm:t>
        <a:bodyPr/>
        <a:lstStyle/>
        <a:p>
          <a:pPr>
            <a:lnSpc>
              <a:spcPct val="100000"/>
            </a:lnSpc>
          </a:pPr>
          <a:r>
            <a:rPr lang="da-DK" dirty="0"/>
            <a:t>Kommunikation kan være verbal og nonverbal</a:t>
          </a:r>
          <a:endParaRPr lang="en-US" dirty="0"/>
        </a:p>
      </dgm:t>
    </dgm:pt>
    <dgm:pt modelId="{5EF330D2-6C6D-4666-B148-970FDD447F2D}" type="parTrans" cxnId="{E3058757-6534-4AE0-AE68-49178FFEFD18}">
      <dgm:prSet/>
      <dgm:spPr/>
      <dgm:t>
        <a:bodyPr/>
        <a:lstStyle/>
        <a:p>
          <a:endParaRPr lang="en-US"/>
        </a:p>
      </dgm:t>
    </dgm:pt>
    <dgm:pt modelId="{4ED812B9-1D47-4B71-8AC4-E05F2F53F846}" type="sibTrans" cxnId="{E3058757-6534-4AE0-AE68-49178FFEFD18}">
      <dgm:prSet/>
      <dgm:spPr/>
      <dgm:t>
        <a:bodyPr/>
        <a:lstStyle/>
        <a:p>
          <a:endParaRPr lang="en-US"/>
        </a:p>
      </dgm:t>
    </dgm:pt>
    <dgm:pt modelId="{14FC327F-6D1D-45F8-AE27-88502D3995B6}">
      <dgm:prSet/>
      <dgm:spPr/>
      <dgm:t>
        <a:bodyPr/>
        <a:lstStyle/>
        <a:p>
          <a:pPr>
            <a:lnSpc>
              <a:spcPct val="100000"/>
            </a:lnSpc>
          </a:pPr>
          <a:r>
            <a:rPr lang="da-DK" dirty="0"/>
            <a:t>- Verbal er ordene/sproget.</a:t>
          </a:r>
          <a:endParaRPr lang="en-US" dirty="0"/>
        </a:p>
      </dgm:t>
    </dgm:pt>
    <dgm:pt modelId="{DFA545C9-EB3B-44F0-B205-AB4447ECE797}" type="parTrans" cxnId="{B4C3DE33-0365-412A-BD5A-B1CDA3B37B7F}">
      <dgm:prSet/>
      <dgm:spPr/>
      <dgm:t>
        <a:bodyPr/>
        <a:lstStyle/>
        <a:p>
          <a:endParaRPr lang="en-US"/>
        </a:p>
      </dgm:t>
    </dgm:pt>
    <dgm:pt modelId="{A25EE311-505E-4BC1-91B1-E81B7115F7D9}" type="sibTrans" cxnId="{B4C3DE33-0365-412A-BD5A-B1CDA3B37B7F}">
      <dgm:prSet/>
      <dgm:spPr/>
      <dgm:t>
        <a:bodyPr/>
        <a:lstStyle/>
        <a:p>
          <a:endParaRPr lang="en-US"/>
        </a:p>
      </dgm:t>
    </dgm:pt>
    <dgm:pt modelId="{684CB3D3-240B-4525-B83E-F85A35EE7D4A}">
      <dgm:prSet/>
      <dgm:spPr/>
      <dgm:t>
        <a:bodyPr/>
        <a:lstStyle/>
        <a:p>
          <a:pPr>
            <a:lnSpc>
              <a:spcPct val="100000"/>
            </a:lnSpc>
          </a:pPr>
          <a:r>
            <a:rPr lang="da-DK" dirty="0"/>
            <a:t>- Non verbal er f.eks. :</a:t>
          </a:r>
          <a:br>
            <a:rPr lang="da-DK" dirty="0"/>
          </a:br>
          <a:r>
            <a:rPr lang="da-DK" dirty="0"/>
            <a:t>mimik, kropsholdning, tonefaldet.</a:t>
          </a:r>
          <a:br>
            <a:rPr lang="da-DK" dirty="0"/>
          </a:br>
          <a:endParaRPr lang="en-US" dirty="0"/>
        </a:p>
      </dgm:t>
    </dgm:pt>
    <dgm:pt modelId="{7D3F32CA-D6F3-4A00-AECE-84C1AE43E4B7}" type="parTrans" cxnId="{A585DF1F-50A8-424B-AA3D-D4738C4AC7C5}">
      <dgm:prSet/>
      <dgm:spPr/>
      <dgm:t>
        <a:bodyPr/>
        <a:lstStyle/>
        <a:p>
          <a:endParaRPr lang="en-US"/>
        </a:p>
      </dgm:t>
    </dgm:pt>
    <dgm:pt modelId="{3DD81C22-D807-48C0-A123-6F9E50E7CC30}" type="sibTrans" cxnId="{A585DF1F-50A8-424B-AA3D-D4738C4AC7C5}">
      <dgm:prSet/>
      <dgm:spPr/>
      <dgm:t>
        <a:bodyPr/>
        <a:lstStyle/>
        <a:p>
          <a:endParaRPr lang="en-US"/>
        </a:p>
      </dgm:t>
    </dgm:pt>
    <dgm:pt modelId="{BAEDC4D1-B4BF-4541-BEA6-D9F91B990F52}" type="pres">
      <dgm:prSet presAssocID="{21103B04-EAC8-4A4F-942F-9907407CEAD7}" presName="root" presStyleCnt="0">
        <dgm:presLayoutVars>
          <dgm:dir/>
          <dgm:resizeHandles val="exact"/>
        </dgm:presLayoutVars>
      </dgm:prSet>
      <dgm:spPr/>
    </dgm:pt>
    <dgm:pt modelId="{79F82792-B3F1-4356-8BAE-C97D7BAB14F0}" type="pres">
      <dgm:prSet presAssocID="{107BD57F-D0B2-40F1-B13F-42779DC37FA8}" presName="compNode" presStyleCnt="0"/>
      <dgm:spPr/>
    </dgm:pt>
    <dgm:pt modelId="{46A74E83-B0B5-4E25-9642-89FF7523DE2F}" type="pres">
      <dgm:prSet presAssocID="{107BD57F-D0B2-40F1-B13F-42779DC37FA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at"/>
        </a:ext>
      </dgm:extLst>
    </dgm:pt>
    <dgm:pt modelId="{EF9BC705-1853-44DB-8B8B-D9AF3D6F28C6}" type="pres">
      <dgm:prSet presAssocID="{107BD57F-D0B2-40F1-B13F-42779DC37FA8}" presName="spaceRect" presStyleCnt="0"/>
      <dgm:spPr/>
    </dgm:pt>
    <dgm:pt modelId="{888B9155-32FB-4414-9119-66F625BF1EED}" type="pres">
      <dgm:prSet presAssocID="{107BD57F-D0B2-40F1-B13F-42779DC37FA8}" presName="textRect" presStyleLbl="revTx" presStyleIdx="0" presStyleCnt="3">
        <dgm:presLayoutVars>
          <dgm:chMax val="1"/>
          <dgm:chPref val="1"/>
        </dgm:presLayoutVars>
      </dgm:prSet>
      <dgm:spPr/>
    </dgm:pt>
    <dgm:pt modelId="{9A25B916-35B0-4CB5-B00C-B10EF18953CD}" type="pres">
      <dgm:prSet presAssocID="{4ED812B9-1D47-4B71-8AC4-E05F2F53F846}" presName="sibTrans" presStyleCnt="0"/>
      <dgm:spPr/>
    </dgm:pt>
    <dgm:pt modelId="{952C0EB7-7D36-4714-B9B2-BF5D0EE2CB9F}" type="pres">
      <dgm:prSet presAssocID="{14FC327F-6D1D-45F8-AE27-88502D3995B6}" presName="compNode" presStyleCnt="0"/>
      <dgm:spPr/>
    </dgm:pt>
    <dgm:pt modelId="{8D2CE792-C343-4F73-903B-0D6A184DD0EE}" type="pres">
      <dgm:prSet presAssocID="{14FC327F-6D1D-45F8-AE27-88502D3995B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hought bubble"/>
        </a:ext>
      </dgm:extLst>
    </dgm:pt>
    <dgm:pt modelId="{D9E206AF-57FF-40DB-9C56-03D05ACCED94}" type="pres">
      <dgm:prSet presAssocID="{14FC327F-6D1D-45F8-AE27-88502D3995B6}" presName="spaceRect" presStyleCnt="0"/>
      <dgm:spPr/>
    </dgm:pt>
    <dgm:pt modelId="{5D78000B-28A2-43B0-A9C8-8B6879032629}" type="pres">
      <dgm:prSet presAssocID="{14FC327F-6D1D-45F8-AE27-88502D3995B6}" presName="textRect" presStyleLbl="revTx" presStyleIdx="1" presStyleCnt="3">
        <dgm:presLayoutVars>
          <dgm:chMax val="1"/>
          <dgm:chPref val="1"/>
        </dgm:presLayoutVars>
      </dgm:prSet>
      <dgm:spPr/>
    </dgm:pt>
    <dgm:pt modelId="{E35698B1-83DB-48EE-9A12-65E4B609C28E}" type="pres">
      <dgm:prSet presAssocID="{A25EE311-505E-4BC1-91B1-E81B7115F7D9}" presName="sibTrans" presStyleCnt="0"/>
      <dgm:spPr/>
    </dgm:pt>
    <dgm:pt modelId="{D43C3B4A-CD18-4778-9AB9-003777DB3182}" type="pres">
      <dgm:prSet presAssocID="{684CB3D3-240B-4525-B83E-F85A35EE7D4A}" presName="compNode" presStyleCnt="0"/>
      <dgm:spPr/>
    </dgm:pt>
    <dgm:pt modelId="{DCC8E68A-4E11-40E8-8B59-8D67895777DF}" type="pres">
      <dgm:prSet presAssocID="{684CB3D3-240B-4525-B83E-F85A35EE7D4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ard Room"/>
        </a:ext>
      </dgm:extLst>
    </dgm:pt>
    <dgm:pt modelId="{BC2A20EC-62C4-4430-93F4-18362FC5C972}" type="pres">
      <dgm:prSet presAssocID="{684CB3D3-240B-4525-B83E-F85A35EE7D4A}" presName="spaceRect" presStyleCnt="0"/>
      <dgm:spPr/>
    </dgm:pt>
    <dgm:pt modelId="{3DCCAA88-4D28-4624-A909-CB9607E1F42A}" type="pres">
      <dgm:prSet presAssocID="{684CB3D3-240B-4525-B83E-F85A35EE7D4A}" presName="textRect" presStyleLbl="revTx" presStyleIdx="2" presStyleCnt="3">
        <dgm:presLayoutVars>
          <dgm:chMax val="1"/>
          <dgm:chPref val="1"/>
        </dgm:presLayoutVars>
      </dgm:prSet>
      <dgm:spPr/>
    </dgm:pt>
  </dgm:ptLst>
  <dgm:cxnLst>
    <dgm:cxn modelId="{A585DF1F-50A8-424B-AA3D-D4738C4AC7C5}" srcId="{21103B04-EAC8-4A4F-942F-9907407CEAD7}" destId="{684CB3D3-240B-4525-B83E-F85A35EE7D4A}" srcOrd="2" destOrd="0" parTransId="{7D3F32CA-D6F3-4A00-AECE-84C1AE43E4B7}" sibTransId="{3DD81C22-D807-48C0-A123-6F9E50E7CC30}"/>
    <dgm:cxn modelId="{1D56CA30-0CC8-4E0F-BEAE-FDC304DEDCAA}" type="presOf" srcId="{684CB3D3-240B-4525-B83E-F85A35EE7D4A}" destId="{3DCCAA88-4D28-4624-A909-CB9607E1F42A}" srcOrd="0" destOrd="0" presId="urn:microsoft.com/office/officeart/2018/2/layout/IconLabelList"/>
    <dgm:cxn modelId="{B4C3DE33-0365-412A-BD5A-B1CDA3B37B7F}" srcId="{21103B04-EAC8-4A4F-942F-9907407CEAD7}" destId="{14FC327F-6D1D-45F8-AE27-88502D3995B6}" srcOrd="1" destOrd="0" parTransId="{DFA545C9-EB3B-44F0-B205-AB4447ECE797}" sibTransId="{A25EE311-505E-4BC1-91B1-E81B7115F7D9}"/>
    <dgm:cxn modelId="{5A081E3E-F637-48D5-8AED-86B1DCEB611B}" type="presOf" srcId="{14FC327F-6D1D-45F8-AE27-88502D3995B6}" destId="{5D78000B-28A2-43B0-A9C8-8B6879032629}" srcOrd="0" destOrd="0" presId="urn:microsoft.com/office/officeart/2018/2/layout/IconLabelList"/>
    <dgm:cxn modelId="{E3058757-6534-4AE0-AE68-49178FFEFD18}" srcId="{21103B04-EAC8-4A4F-942F-9907407CEAD7}" destId="{107BD57F-D0B2-40F1-B13F-42779DC37FA8}" srcOrd="0" destOrd="0" parTransId="{5EF330D2-6C6D-4666-B148-970FDD447F2D}" sibTransId="{4ED812B9-1D47-4B71-8AC4-E05F2F53F846}"/>
    <dgm:cxn modelId="{CD77B484-34E3-4D77-B4DB-4C7E8CEE9313}" type="presOf" srcId="{21103B04-EAC8-4A4F-942F-9907407CEAD7}" destId="{BAEDC4D1-B4BF-4541-BEA6-D9F91B990F52}" srcOrd="0" destOrd="0" presId="urn:microsoft.com/office/officeart/2018/2/layout/IconLabelList"/>
    <dgm:cxn modelId="{670854ED-0C8D-4278-A8D2-51FE9E523B3D}" type="presOf" srcId="{107BD57F-D0B2-40F1-B13F-42779DC37FA8}" destId="{888B9155-32FB-4414-9119-66F625BF1EED}" srcOrd="0" destOrd="0" presId="urn:microsoft.com/office/officeart/2018/2/layout/IconLabelList"/>
    <dgm:cxn modelId="{67B0F107-4A3C-4008-9A1B-458E2715DA9B}" type="presParOf" srcId="{BAEDC4D1-B4BF-4541-BEA6-D9F91B990F52}" destId="{79F82792-B3F1-4356-8BAE-C97D7BAB14F0}" srcOrd="0" destOrd="0" presId="urn:microsoft.com/office/officeart/2018/2/layout/IconLabelList"/>
    <dgm:cxn modelId="{8D5A4526-EF17-4538-9026-648E9B262639}" type="presParOf" srcId="{79F82792-B3F1-4356-8BAE-C97D7BAB14F0}" destId="{46A74E83-B0B5-4E25-9642-89FF7523DE2F}" srcOrd="0" destOrd="0" presId="urn:microsoft.com/office/officeart/2018/2/layout/IconLabelList"/>
    <dgm:cxn modelId="{7933F257-F623-4FBB-825C-D1C17469464D}" type="presParOf" srcId="{79F82792-B3F1-4356-8BAE-C97D7BAB14F0}" destId="{EF9BC705-1853-44DB-8B8B-D9AF3D6F28C6}" srcOrd="1" destOrd="0" presId="urn:microsoft.com/office/officeart/2018/2/layout/IconLabelList"/>
    <dgm:cxn modelId="{BA348AFB-DB54-48F7-AADC-D4460EC82850}" type="presParOf" srcId="{79F82792-B3F1-4356-8BAE-C97D7BAB14F0}" destId="{888B9155-32FB-4414-9119-66F625BF1EED}" srcOrd="2" destOrd="0" presId="urn:microsoft.com/office/officeart/2018/2/layout/IconLabelList"/>
    <dgm:cxn modelId="{2292DD6B-F7E3-41D9-9DFA-353445B27FEB}" type="presParOf" srcId="{BAEDC4D1-B4BF-4541-BEA6-D9F91B990F52}" destId="{9A25B916-35B0-4CB5-B00C-B10EF18953CD}" srcOrd="1" destOrd="0" presId="urn:microsoft.com/office/officeart/2018/2/layout/IconLabelList"/>
    <dgm:cxn modelId="{89564850-163D-42A0-BAE6-844D2DC773AF}" type="presParOf" srcId="{BAEDC4D1-B4BF-4541-BEA6-D9F91B990F52}" destId="{952C0EB7-7D36-4714-B9B2-BF5D0EE2CB9F}" srcOrd="2" destOrd="0" presId="urn:microsoft.com/office/officeart/2018/2/layout/IconLabelList"/>
    <dgm:cxn modelId="{B42992D7-6E7B-4F8F-9096-C0576848E1EA}" type="presParOf" srcId="{952C0EB7-7D36-4714-B9B2-BF5D0EE2CB9F}" destId="{8D2CE792-C343-4F73-903B-0D6A184DD0EE}" srcOrd="0" destOrd="0" presId="urn:microsoft.com/office/officeart/2018/2/layout/IconLabelList"/>
    <dgm:cxn modelId="{C2717023-7F72-4F01-869D-55C64B3617B1}" type="presParOf" srcId="{952C0EB7-7D36-4714-B9B2-BF5D0EE2CB9F}" destId="{D9E206AF-57FF-40DB-9C56-03D05ACCED94}" srcOrd="1" destOrd="0" presId="urn:microsoft.com/office/officeart/2018/2/layout/IconLabelList"/>
    <dgm:cxn modelId="{06FA5A49-7973-4885-BCDC-7F8E063C31E2}" type="presParOf" srcId="{952C0EB7-7D36-4714-B9B2-BF5D0EE2CB9F}" destId="{5D78000B-28A2-43B0-A9C8-8B6879032629}" srcOrd="2" destOrd="0" presId="urn:microsoft.com/office/officeart/2018/2/layout/IconLabelList"/>
    <dgm:cxn modelId="{9FEE0DF0-5701-4A39-A245-0DFB92E95086}" type="presParOf" srcId="{BAEDC4D1-B4BF-4541-BEA6-D9F91B990F52}" destId="{E35698B1-83DB-48EE-9A12-65E4B609C28E}" srcOrd="3" destOrd="0" presId="urn:microsoft.com/office/officeart/2018/2/layout/IconLabelList"/>
    <dgm:cxn modelId="{ED5E3969-2F79-44EB-B184-A0B551865922}" type="presParOf" srcId="{BAEDC4D1-B4BF-4541-BEA6-D9F91B990F52}" destId="{D43C3B4A-CD18-4778-9AB9-003777DB3182}" srcOrd="4" destOrd="0" presId="urn:microsoft.com/office/officeart/2018/2/layout/IconLabelList"/>
    <dgm:cxn modelId="{D80E9C45-914C-4421-88FC-8569D0B88838}" type="presParOf" srcId="{D43C3B4A-CD18-4778-9AB9-003777DB3182}" destId="{DCC8E68A-4E11-40E8-8B59-8D67895777DF}" srcOrd="0" destOrd="0" presId="urn:microsoft.com/office/officeart/2018/2/layout/IconLabelList"/>
    <dgm:cxn modelId="{6C267702-7F86-441D-98DC-6ADCE1455EB5}" type="presParOf" srcId="{D43C3B4A-CD18-4778-9AB9-003777DB3182}" destId="{BC2A20EC-62C4-4430-93F4-18362FC5C972}" srcOrd="1" destOrd="0" presId="urn:microsoft.com/office/officeart/2018/2/layout/IconLabelList"/>
    <dgm:cxn modelId="{1E4F9243-C29A-428A-ADAA-370732D43F61}" type="presParOf" srcId="{D43C3B4A-CD18-4778-9AB9-003777DB3182}" destId="{3DCCAA88-4D28-4624-A909-CB9607E1F42A}"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43599-5007-40BB-AD5E-4509A66094A7}">
      <dsp:nvSpPr>
        <dsp:cNvPr id="0" name=""/>
        <dsp:cNvSpPr/>
      </dsp:nvSpPr>
      <dsp:spPr>
        <a:xfrm>
          <a:off x="0" y="3007"/>
          <a:ext cx="9905999" cy="8029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630A18-5B24-49B6-8199-050D0E8392C0}">
      <dsp:nvSpPr>
        <dsp:cNvPr id="0" name=""/>
        <dsp:cNvSpPr/>
      </dsp:nvSpPr>
      <dsp:spPr>
        <a:xfrm>
          <a:off x="242888" y="183668"/>
          <a:ext cx="442046" cy="4416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A2A54AB-C4AD-4C7E-B243-4A7CBFCB25CF}">
      <dsp:nvSpPr>
        <dsp:cNvPr id="0" name=""/>
        <dsp:cNvSpPr/>
      </dsp:nvSpPr>
      <dsp:spPr>
        <a:xfrm>
          <a:off x="927823" y="3007"/>
          <a:ext cx="8439599" cy="803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61" tIns="85061" rIns="85061" bIns="85061" numCol="1" spcCol="1270" anchor="ctr" anchorCtr="0">
          <a:noAutofit/>
        </a:bodyPr>
        <a:lstStyle/>
        <a:p>
          <a:pPr marL="0" lvl="0" indent="0" algn="l" defTabSz="622300">
            <a:lnSpc>
              <a:spcPct val="100000"/>
            </a:lnSpc>
            <a:spcBef>
              <a:spcPct val="0"/>
            </a:spcBef>
            <a:spcAft>
              <a:spcPct val="35000"/>
            </a:spcAft>
            <a:buNone/>
          </a:pPr>
          <a:r>
            <a:rPr lang="da-DK" sz="1400" kern="1200"/>
            <a:t>- </a:t>
          </a:r>
          <a:r>
            <a:rPr lang="da-DK" sz="1400" kern="1200">
              <a:latin typeface="Goudy Old Style" panose="02020502050305020303" pitchFamily="18" charset="77"/>
            </a:rPr>
            <a:t>Hvad er ”min model af verden” (NLP).</a:t>
          </a:r>
          <a:endParaRPr lang="en-US" sz="1400" kern="1200">
            <a:latin typeface="Goudy Old Style" panose="02020502050305020303" pitchFamily="18" charset="77"/>
          </a:endParaRPr>
        </a:p>
      </dsp:txBody>
      <dsp:txXfrm>
        <a:off x="927823" y="3007"/>
        <a:ext cx="8439599" cy="803721"/>
      </dsp:txXfrm>
    </dsp:sp>
    <dsp:sp modelId="{0136D4B4-6212-45AF-8FF6-69C0D61DC2A8}">
      <dsp:nvSpPr>
        <dsp:cNvPr id="0" name=""/>
        <dsp:cNvSpPr/>
      </dsp:nvSpPr>
      <dsp:spPr>
        <a:xfrm>
          <a:off x="0" y="928045"/>
          <a:ext cx="9905999" cy="8029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F02732-9931-4F90-A34F-C9C4B25D7F93}">
      <dsp:nvSpPr>
        <dsp:cNvPr id="0" name=""/>
        <dsp:cNvSpPr/>
      </dsp:nvSpPr>
      <dsp:spPr>
        <a:xfrm>
          <a:off x="242888" y="1108706"/>
          <a:ext cx="442046" cy="4416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05FBC2-914F-45BC-A3A3-D04E47B37E62}">
      <dsp:nvSpPr>
        <dsp:cNvPr id="0" name=""/>
        <dsp:cNvSpPr/>
      </dsp:nvSpPr>
      <dsp:spPr>
        <a:xfrm>
          <a:off x="927823" y="928045"/>
          <a:ext cx="8439599" cy="803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61" tIns="85061" rIns="85061" bIns="85061" numCol="1" spcCol="1270" anchor="ctr" anchorCtr="0">
          <a:noAutofit/>
        </a:bodyPr>
        <a:lstStyle/>
        <a:p>
          <a:pPr marL="0" lvl="0" indent="0" algn="l" defTabSz="622300">
            <a:lnSpc>
              <a:spcPct val="100000"/>
            </a:lnSpc>
            <a:spcBef>
              <a:spcPct val="0"/>
            </a:spcBef>
            <a:spcAft>
              <a:spcPct val="35000"/>
            </a:spcAft>
            <a:buNone/>
          </a:pPr>
          <a:r>
            <a:rPr lang="da-DK" sz="1400" kern="1200" dirty="0"/>
            <a:t>- </a:t>
          </a:r>
          <a:r>
            <a:rPr lang="da-DK" sz="1400" kern="1200" dirty="0">
              <a:latin typeface="Goudy Old Style" panose="02020502050305020303" pitchFamily="18" charset="77"/>
            </a:rPr>
            <a:t>Emotionel Intelligens</a:t>
          </a:r>
        </a:p>
      </dsp:txBody>
      <dsp:txXfrm>
        <a:off x="927823" y="928045"/>
        <a:ext cx="8439599" cy="803721"/>
      </dsp:txXfrm>
    </dsp:sp>
    <dsp:sp modelId="{54CFA0B6-BB81-4C80-9CA8-78C6870BEF2E}">
      <dsp:nvSpPr>
        <dsp:cNvPr id="0" name=""/>
        <dsp:cNvSpPr/>
      </dsp:nvSpPr>
      <dsp:spPr>
        <a:xfrm>
          <a:off x="0" y="1853083"/>
          <a:ext cx="9905999" cy="8029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ADCCD1-603B-4839-B954-9CF5DBAAD6BD}">
      <dsp:nvSpPr>
        <dsp:cNvPr id="0" name=""/>
        <dsp:cNvSpPr/>
      </dsp:nvSpPr>
      <dsp:spPr>
        <a:xfrm>
          <a:off x="242888" y="2033743"/>
          <a:ext cx="442046" cy="4416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6F4E9E-5A80-4497-8E92-8876DAE7FB8F}">
      <dsp:nvSpPr>
        <dsp:cNvPr id="0" name=""/>
        <dsp:cNvSpPr/>
      </dsp:nvSpPr>
      <dsp:spPr>
        <a:xfrm>
          <a:off x="927823" y="1853083"/>
          <a:ext cx="8439599" cy="803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61" tIns="85061" rIns="85061" bIns="85061" numCol="1" spcCol="1270" anchor="ctr" anchorCtr="0">
          <a:noAutofit/>
        </a:bodyPr>
        <a:lstStyle/>
        <a:p>
          <a:pPr marL="0" lvl="0" indent="0" algn="l" defTabSz="622300">
            <a:lnSpc>
              <a:spcPct val="100000"/>
            </a:lnSpc>
            <a:spcBef>
              <a:spcPct val="0"/>
            </a:spcBef>
            <a:spcAft>
              <a:spcPct val="35000"/>
            </a:spcAft>
            <a:buNone/>
          </a:pPr>
          <a:r>
            <a:rPr lang="da-DK" sz="1400" kern="1200" dirty="0"/>
            <a:t>- </a:t>
          </a:r>
        </a:p>
        <a:p>
          <a:pPr marL="0" lvl="0" indent="0" algn="l" defTabSz="622300">
            <a:lnSpc>
              <a:spcPct val="100000"/>
            </a:lnSpc>
            <a:spcBef>
              <a:spcPct val="0"/>
            </a:spcBef>
            <a:spcAft>
              <a:spcPct val="35000"/>
            </a:spcAft>
            <a:buNone/>
          </a:pPr>
          <a:endParaRPr lang="da-DK" sz="1400" kern="1200" dirty="0">
            <a:latin typeface="Goudy Old Style" panose="02020502050305020303" pitchFamily="18" charset="77"/>
          </a:endParaRPr>
        </a:p>
        <a:p>
          <a:pPr marL="0" lvl="0" indent="0" algn="l" defTabSz="622300">
            <a:lnSpc>
              <a:spcPct val="100000"/>
            </a:lnSpc>
            <a:spcBef>
              <a:spcPct val="0"/>
            </a:spcBef>
            <a:spcAft>
              <a:spcPct val="35000"/>
            </a:spcAft>
            <a:buNone/>
          </a:pPr>
          <a:r>
            <a:rPr lang="da-DK" sz="1400" kern="1200" dirty="0">
              <a:latin typeface="Goudy Old Style" panose="02020502050305020303" pitchFamily="18" charset="77"/>
            </a:rPr>
            <a:t>Verbal og nonverbal kommunikation</a:t>
          </a:r>
          <a:br>
            <a:rPr lang="da-DK" sz="1400" kern="1200" dirty="0">
              <a:latin typeface="Goudy Old Style" panose="02020502050305020303" pitchFamily="18" charset="77"/>
            </a:rPr>
          </a:br>
          <a:r>
            <a:rPr lang="da-DK" sz="1400" kern="1200" dirty="0">
              <a:latin typeface="Goudy Old Style" panose="02020502050305020303" pitchFamily="18" charset="77"/>
            </a:rPr>
            <a:t>   - Hvordan bliver vi tydeligere og siger nej</a:t>
          </a:r>
          <a:br>
            <a:rPr lang="da-DK" sz="1400" kern="1200" dirty="0">
              <a:latin typeface="Goudy Old Style" panose="02020502050305020303" pitchFamily="18" charset="77"/>
            </a:rPr>
          </a:br>
          <a:r>
            <a:rPr lang="da-DK" sz="1400" kern="1200" dirty="0">
              <a:latin typeface="Goudy Old Style" panose="02020502050305020303" pitchFamily="18" charset="77"/>
            </a:rPr>
            <a:t> </a:t>
          </a:r>
          <a:br>
            <a:rPr lang="da-DK" sz="1400" kern="1200" dirty="0">
              <a:latin typeface="Goudy Old Style" panose="02020502050305020303" pitchFamily="18" charset="77"/>
            </a:rPr>
          </a:br>
          <a:r>
            <a:rPr lang="da-DK" sz="1400" kern="1200" dirty="0">
              <a:latin typeface="Goudy Old Style" panose="02020502050305020303" pitchFamily="18" charset="77"/>
            </a:rPr>
            <a:t> </a:t>
          </a:r>
          <a:endParaRPr lang="en-US" sz="1400" kern="1200" dirty="0">
            <a:latin typeface="Goudy Old Style" panose="02020502050305020303" pitchFamily="18" charset="77"/>
          </a:endParaRPr>
        </a:p>
      </dsp:txBody>
      <dsp:txXfrm>
        <a:off x="927823" y="1853083"/>
        <a:ext cx="8439599" cy="803721"/>
      </dsp:txXfrm>
    </dsp:sp>
    <dsp:sp modelId="{83D067E7-DAAC-4996-AAFF-A226C20F84BB}">
      <dsp:nvSpPr>
        <dsp:cNvPr id="0" name=""/>
        <dsp:cNvSpPr/>
      </dsp:nvSpPr>
      <dsp:spPr>
        <a:xfrm>
          <a:off x="0" y="2778121"/>
          <a:ext cx="9905999" cy="8029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1ECA8F-5FCF-40A6-AC9D-AB4ED4F18B9D}">
      <dsp:nvSpPr>
        <dsp:cNvPr id="0" name=""/>
        <dsp:cNvSpPr/>
      </dsp:nvSpPr>
      <dsp:spPr>
        <a:xfrm>
          <a:off x="242888" y="2958781"/>
          <a:ext cx="442046" cy="4416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4F94D5A-F82F-43C9-AD42-EF50B1BF9B88}">
      <dsp:nvSpPr>
        <dsp:cNvPr id="0" name=""/>
        <dsp:cNvSpPr/>
      </dsp:nvSpPr>
      <dsp:spPr>
        <a:xfrm>
          <a:off x="927823" y="2778121"/>
          <a:ext cx="8439599" cy="803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61" tIns="85061" rIns="85061" bIns="85061" numCol="1" spcCol="1270" anchor="ctr" anchorCtr="0">
          <a:noAutofit/>
        </a:bodyPr>
        <a:lstStyle/>
        <a:p>
          <a:pPr marL="0" lvl="0" indent="0" algn="l" defTabSz="622300">
            <a:lnSpc>
              <a:spcPct val="100000"/>
            </a:lnSpc>
            <a:spcBef>
              <a:spcPct val="0"/>
            </a:spcBef>
            <a:spcAft>
              <a:spcPct val="35000"/>
            </a:spcAft>
            <a:buNone/>
          </a:pPr>
          <a:r>
            <a:rPr lang="da-DK" sz="1400" kern="1200"/>
            <a:t>- </a:t>
          </a:r>
          <a:r>
            <a:rPr lang="da-DK" sz="1400" kern="1200">
              <a:latin typeface="Goudy Old Style" panose="02020502050305020303" pitchFamily="18" charset="77"/>
            </a:rPr>
            <a:t>Slutter af med spørgsmål</a:t>
          </a:r>
          <a:endParaRPr lang="en-US" sz="1400" kern="1200">
            <a:latin typeface="Goudy Old Style" panose="02020502050305020303" pitchFamily="18" charset="77"/>
          </a:endParaRPr>
        </a:p>
      </dsp:txBody>
      <dsp:txXfrm>
        <a:off x="927823" y="2778121"/>
        <a:ext cx="8439599" cy="8037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A74E83-B0B5-4E25-9642-89FF7523DE2F}">
      <dsp:nvSpPr>
        <dsp:cNvPr id="0" name=""/>
        <dsp:cNvSpPr/>
      </dsp:nvSpPr>
      <dsp:spPr>
        <a:xfrm>
          <a:off x="1114289" y="1209881"/>
          <a:ext cx="1283242" cy="12832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8B9155-32FB-4414-9119-66F625BF1EED}">
      <dsp:nvSpPr>
        <dsp:cNvPr id="0" name=""/>
        <dsp:cNvSpPr/>
      </dsp:nvSpPr>
      <dsp:spPr>
        <a:xfrm>
          <a:off x="330086" y="2846904"/>
          <a:ext cx="28516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da-DK" sz="1700" kern="1200" dirty="0"/>
            <a:t>Kommunikation kan være verbal og nonverbal</a:t>
          </a:r>
          <a:endParaRPr lang="en-US" sz="1700" kern="1200" dirty="0"/>
        </a:p>
      </dsp:txBody>
      <dsp:txXfrm>
        <a:off x="330086" y="2846904"/>
        <a:ext cx="2851650" cy="720000"/>
      </dsp:txXfrm>
    </dsp:sp>
    <dsp:sp modelId="{8D2CE792-C343-4F73-903B-0D6A184DD0EE}">
      <dsp:nvSpPr>
        <dsp:cNvPr id="0" name=""/>
        <dsp:cNvSpPr/>
      </dsp:nvSpPr>
      <dsp:spPr>
        <a:xfrm>
          <a:off x="4464978" y="1209881"/>
          <a:ext cx="1283242" cy="12832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78000B-28A2-43B0-A9C8-8B6879032629}">
      <dsp:nvSpPr>
        <dsp:cNvPr id="0" name=""/>
        <dsp:cNvSpPr/>
      </dsp:nvSpPr>
      <dsp:spPr>
        <a:xfrm>
          <a:off x="3680774" y="2846904"/>
          <a:ext cx="28516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da-DK" sz="1700" kern="1200" dirty="0"/>
            <a:t>- Verbal er ordene/sproget.</a:t>
          </a:r>
          <a:endParaRPr lang="en-US" sz="1700" kern="1200" dirty="0"/>
        </a:p>
      </dsp:txBody>
      <dsp:txXfrm>
        <a:off x="3680774" y="2846904"/>
        <a:ext cx="2851650" cy="720000"/>
      </dsp:txXfrm>
    </dsp:sp>
    <dsp:sp modelId="{DCC8E68A-4E11-40E8-8B59-8D67895777DF}">
      <dsp:nvSpPr>
        <dsp:cNvPr id="0" name=""/>
        <dsp:cNvSpPr/>
      </dsp:nvSpPr>
      <dsp:spPr>
        <a:xfrm>
          <a:off x="7815667" y="1209881"/>
          <a:ext cx="1283242" cy="12832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CCAA88-4D28-4624-A909-CB9607E1F42A}">
      <dsp:nvSpPr>
        <dsp:cNvPr id="0" name=""/>
        <dsp:cNvSpPr/>
      </dsp:nvSpPr>
      <dsp:spPr>
        <a:xfrm>
          <a:off x="7031463" y="2846904"/>
          <a:ext cx="28516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da-DK" sz="1700" kern="1200" dirty="0"/>
            <a:t>- Non verbal er f.eks. :</a:t>
          </a:r>
          <a:br>
            <a:rPr lang="da-DK" sz="1700" kern="1200" dirty="0"/>
          </a:br>
          <a:r>
            <a:rPr lang="da-DK" sz="1700" kern="1200" dirty="0"/>
            <a:t>mimik, kropsholdning, tonefaldet.</a:t>
          </a:r>
          <a:br>
            <a:rPr lang="da-DK" sz="1700" kern="1200" dirty="0"/>
          </a:br>
          <a:endParaRPr lang="en-US" sz="1700" kern="1200" dirty="0"/>
        </a:p>
      </dsp:txBody>
      <dsp:txXfrm>
        <a:off x="7031463" y="2846904"/>
        <a:ext cx="28516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45CD3D-B38E-454F-9C22-E57D767E8334}" type="datetimeFigureOut">
              <a:rPr lang="da-DK" smtClean="0"/>
              <a:t>29-11-2023</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08757D-9939-1041-A028-CE5E91E684FF}" type="slidenum">
              <a:rPr lang="da-DK" smtClean="0"/>
              <a:t>‹nr.›</a:t>
            </a:fld>
            <a:endParaRPr lang="da-DK"/>
          </a:p>
        </p:txBody>
      </p:sp>
    </p:spTree>
    <p:extLst>
      <p:ext uri="{BB962C8B-B14F-4D97-AF65-F5344CB8AC3E}">
        <p14:creationId xmlns:p14="http://schemas.microsoft.com/office/powerpoint/2010/main" val="3377648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1608757D-9939-1041-A028-CE5E91E684FF}" type="slidenum">
              <a:rPr lang="da-DK" smtClean="0"/>
              <a:t>1</a:t>
            </a:fld>
            <a:endParaRPr lang="da-DK"/>
          </a:p>
        </p:txBody>
      </p:sp>
    </p:spTree>
    <p:extLst>
      <p:ext uri="{BB962C8B-B14F-4D97-AF65-F5344CB8AC3E}">
        <p14:creationId xmlns:p14="http://schemas.microsoft.com/office/powerpoint/2010/main" val="3106520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608757D-9939-1041-A028-CE5E91E684FF}" type="slidenum">
              <a:rPr lang="da-DK" smtClean="0"/>
              <a:t>10</a:t>
            </a:fld>
            <a:endParaRPr lang="da-DK"/>
          </a:p>
        </p:txBody>
      </p:sp>
    </p:spTree>
    <p:extLst>
      <p:ext uri="{BB962C8B-B14F-4D97-AF65-F5344CB8AC3E}">
        <p14:creationId xmlns:p14="http://schemas.microsoft.com/office/powerpoint/2010/main" val="2050925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608757D-9939-1041-A028-CE5E91E684FF}" type="slidenum">
              <a:rPr lang="da-DK" smtClean="0"/>
              <a:t>11</a:t>
            </a:fld>
            <a:endParaRPr lang="da-DK"/>
          </a:p>
        </p:txBody>
      </p:sp>
    </p:spTree>
    <p:extLst>
      <p:ext uri="{BB962C8B-B14F-4D97-AF65-F5344CB8AC3E}">
        <p14:creationId xmlns:p14="http://schemas.microsoft.com/office/powerpoint/2010/main" val="1401374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608757D-9939-1041-A028-CE5E91E684FF}" type="slidenum">
              <a:rPr lang="da-DK" smtClean="0"/>
              <a:t>12</a:t>
            </a:fld>
            <a:endParaRPr lang="da-DK"/>
          </a:p>
        </p:txBody>
      </p:sp>
    </p:spTree>
    <p:extLst>
      <p:ext uri="{BB962C8B-B14F-4D97-AF65-F5344CB8AC3E}">
        <p14:creationId xmlns:p14="http://schemas.microsoft.com/office/powerpoint/2010/main" val="319381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608757D-9939-1041-A028-CE5E91E684FF}" type="slidenum">
              <a:rPr lang="da-DK" smtClean="0"/>
              <a:t>13</a:t>
            </a:fld>
            <a:endParaRPr lang="da-DK"/>
          </a:p>
        </p:txBody>
      </p:sp>
    </p:spTree>
    <p:extLst>
      <p:ext uri="{BB962C8B-B14F-4D97-AF65-F5344CB8AC3E}">
        <p14:creationId xmlns:p14="http://schemas.microsoft.com/office/powerpoint/2010/main" val="1051131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608757D-9939-1041-A028-CE5E91E684FF}" type="slidenum">
              <a:rPr lang="da-DK" smtClean="0"/>
              <a:t>14</a:t>
            </a:fld>
            <a:endParaRPr lang="da-DK"/>
          </a:p>
        </p:txBody>
      </p:sp>
    </p:spTree>
    <p:extLst>
      <p:ext uri="{BB962C8B-B14F-4D97-AF65-F5344CB8AC3E}">
        <p14:creationId xmlns:p14="http://schemas.microsoft.com/office/powerpoint/2010/main" val="656916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608757D-9939-1041-A028-CE5E91E684FF}" type="slidenum">
              <a:rPr lang="da-DK" smtClean="0"/>
              <a:t>15</a:t>
            </a:fld>
            <a:endParaRPr lang="da-DK"/>
          </a:p>
        </p:txBody>
      </p:sp>
    </p:spTree>
    <p:extLst>
      <p:ext uri="{BB962C8B-B14F-4D97-AF65-F5344CB8AC3E}">
        <p14:creationId xmlns:p14="http://schemas.microsoft.com/office/powerpoint/2010/main" val="1479545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608757D-9939-1041-A028-CE5E91E684FF}" type="slidenum">
              <a:rPr lang="da-DK" smtClean="0"/>
              <a:t>16</a:t>
            </a:fld>
            <a:endParaRPr lang="da-DK"/>
          </a:p>
        </p:txBody>
      </p:sp>
    </p:spTree>
    <p:extLst>
      <p:ext uri="{BB962C8B-B14F-4D97-AF65-F5344CB8AC3E}">
        <p14:creationId xmlns:p14="http://schemas.microsoft.com/office/powerpoint/2010/main" val="77620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608757D-9939-1041-A028-CE5E91E684FF}" type="slidenum">
              <a:rPr lang="da-DK" smtClean="0"/>
              <a:t>17</a:t>
            </a:fld>
            <a:endParaRPr lang="da-DK"/>
          </a:p>
        </p:txBody>
      </p:sp>
    </p:spTree>
    <p:extLst>
      <p:ext uri="{BB962C8B-B14F-4D97-AF65-F5344CB8AC3E}">
        <p14:creationId xmlns:p14="http://schemas.microsoft.com/office/powerpoint/2010/main" val="3437318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608757D-9939-1041-A028-CE5E91E684FF}" type="slidenum">
              <a:rPr lang="da-DK" smtClean="0"/>
              <a:t>18</a:t>
            </a:fld>
            <a:endParaRPr lang="da-DK"/>
          </a:p>
        </p:txBody>
      </p:sp>
    </p:spTree>
    <p:extLst>
      <p:ext uri="{BB962C8B-B14F-4D97-AF65-F5344CB8AC3E}">
        <p14:creationId xmlns:p14="http://schemas.microsoft.com/office/powerpoint/2010/main" val="216076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608757D-9939-1041-A028-CE5E91E684FF}" type="slidenum">
              <a:rPr lang="da-DK" smtClean="0"/>
              <a:t>19</a:t>
            </a:fld>
            <a:endParaRPr lang="da-DK"/>
          </a:p>
        </p:txBody>
      </p:sp>
    </p:spTree>
    <p:extLst>
      <p:ext uri="{BB962C8B-B14F-4D97-AF65-F5344CB8AC3E}">
        <p14:creationId xmlns:p14="http://schemas.microsoft.com/office/powerpoint/2010/main" val="1770427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t>
            </a:r>
          </a:p>
          <a:p>
            <a:endParaRPr lang="da-DK" dirty="0"/>
          </a:p>
        </p:txBody>
      </p:sp>
      <p:sp>
        <p:nvSpPr>
          <p:cNvPr id="4" name="Pladsholder til slidenummer 3"/>
          <p:cNvSpPr>
            <a:spLocks noGrp="1"/>
          </p:cNvSpPr>
          <p:nvPr>
            <p:ph type="sldNum" sz="quarter" idx="5"/>
          </p:nvPr>
        </p:nvSpPr>
        <p:spPr/>
        <p:txBody>
          <a:bodyPr/>
          <a:lstStyle/>
          <a:p>
            <a:fld id="{1608757D-9939-1041-A028-CE5E91E684FF}" type="slidenum">
              <a:rPr lang="da-DK" smtClean="0"/>
              <a:t>2</a:t>
            </a:fld>
            <a:endParaRPr lang="da-DK"/>
          </a:p>
        </p:txBody>
      </p:sp>
    </p:spTree>
    <p:extLst>
      <p:ext uri="{BB962C8B-B14F-4D97-AF65-F5344CB8AC3E}">
        <p14:creationId xmlns:p14="http://schemas.microsoft.com/office/powerpoint/2010/main" val="3956313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608757D-9939-1041-A028-CE5E91E684FF}" type="slidenum">
              <a:rPr lang="da-DK" smtClean="0"/>
              <a:t>20</a:t>
            </a:fld>
            <a:endParaRPr lang="da-DK"/>
          </a:p>
        </p:txBody>
      </p:sp>
    </p:spTree>
    <p:extLst>
      <p:ext uri="{BB962C8B-B14F-4D97-AF65-F5344CB8AC3E}">
        <p14:creationId xmlns:p14="http://schemas.microsoft.com/office/powerpoint/2010/main" val="2071370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608757D-9939-1041-A028-CE5E91E684FF}" type="slidenum">
              <a:rPr lang="da-DK" smtClean="0"/>
              <a:t>21</a:t>
            </a:fld>
            <a:endParaRPr lang="da-DK"/>
          </a:p>
        </p:txBody>
      </p:sp>
    </p:spTree>
    <p:extLst>
      <p:ext uri="{BB962C8B-B14F-4D97-AF65-F5344CB8AC3E}">
        <p14:creationId xmlns:p14="http://schemas.microsoft.com/office/powerpoint/2010/main" val="3091440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dirty="0"/>
              <a:t>.</a:t>
            </a:r>
            <a:br>
              <a:rPr lang="da-DK" sz="1200" dirty="0"/>
            </a:br>
            <a:endParaRPr lang="da-DK" dirty="0"/>
          </a:p>
        </p:txBody>
      </p:sp>
      <p:sp>
        <p:nvSpPr>
          <p:cNvPr id="4" name="Pladsholder til slidenummer 3"/>
          <p:cNvSpPr>
            <a:spLocks noGrp="1"/>
          </p:cNvSpPr>
          <p:nvPr>
            <p:ph type="sldNum" sz="quarter" idx="5"/>
          </p:nvPr>
        </p:nvSpPr>
        <p:spPr/>
        <p:txBody>
          <a:bodyPr/>
          <a:lstStyle/>
          <a:p>
            <a:fld id="{1608757D-9939-1041-A028-CE5E91E684FF}" type="slidenum">
              <a:rPr lang="da-DK" smtClean="0"/>
              <a:t>24</a:t>
            </a:fld>
            <a:endParaRPr lang="da-DK"/>
          </a:p>
        </p:txBody>
      </p:sp>
    </p:spTree>
    <p:extLst>
      <p:ext uri="{BB962C8B-B14F-4D97-AF65-F5344CB8AC3E}">
        <p14:creationId xmlns:p14="http://schemas.microsoft.com/office/powerpoint/2010/main" val="706625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608757D-9939-1041-A028-CE5E91E684FF}" type="slidenum">
              <a:rPr lang="da-DK" smtClean="0"/>
              <a:t>25</a:t>
            </a:fld>
            <a:endParaRPr lang="da-DK"/>
          </a:p>
        </p:txBody>
      </p:sp>
    </p:spTree>
    <p:extLst>
      <p:ext uri="{BB962C8B-B14F-4D97-AF65-F5344CB8AC3E}">
        <p14:creationId xmlns:p14="http://schemas.microsoft.com/office/powerpoint/2010/main" val="7948067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slidenummer 3"/>
          <p:cNvSpPr>
            <a:spLocks noGrp="1"/>
          </p:cNvSpPr>
          <p:nvPr>
            <p:ph type="sldNum" sz="quarter" idx="5"/>
          </p:nvPr>
        </p:nvSpPr>
        <p:spPr/>
        <p:txBody>
          <a:bodyPr/>
          <a:lstStyle/>
          <a:p>
            <a:fld id="{1608757D-9939-1041-A028-CE5E91E684FF}" type="slidenum">
              <a:rPr lang="da-DK" smtClean="0"/>
              <a:t>26</a:t>
            </a:fld>
            <a:endParaRPr lang="da-DK"/>
          </a:p>
        </p:txBody>
      </p:sp>
    </p:spTree>
    <p:extLst>
      <p:ext uri="{BB962C8B-B14F-4D97-AF65-F5344CB8AC3E}">
        <p14:creationId xmlns:p14="http://schemas.microsoft.com/office/powerpoint/2010/main" val="770815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608757D-9939-1041-A028-CE5E91E684FF}" type="slidenum">
              <a:rPr lang="da-DK" smtClean="0"/>
              <a:t>27</a:t>
            </a:fld>
            <a:endParaRPr lang="da-DK"/>
          </a:p>
        </p:txBody>
      </p:sp>
    </p:spTree>
    <p:extLst>
      <p:ext uri="{BB962C8B-B14F-4D97-AF65-F5344CB8AC3E}">
        <p14:creationId xmlns:p14="http://schemas.microsoft.com/office/powerpoint/2010/main" val="16287661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608757D-9939-1041-A028-CE5E91E684FF}" type="slidenum">
              <a:rPr lang="da-DK" smtClean="0"/>
              <a:t>28</a:t>
            </a:fld>
            <a:endParaRPr lang="da-DK"/>
          </a:p>
        </p:txBody>
      </p:sp>
    </p:spTree>
    <p:extLst>
      <p:ext uri="{BB962C8B-B14F-4D97-AF65-F5344CB8AC3E}">
        <p14:creationId xmlns:p14="http://schemas.microsoft.com/office/powerpoint/2010/main" val="23971770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608757D-9939-1041-A028-CE5E91E684FF}" type="slidenum">
              <a:rPr lang="da-DK" smtClean="0"/>
              <a:t>29</a:t>
            </a:fld>
            <a:endParaRPr lang="da-DK"/>
          </a:p>
        </p:txBody>
      </p:sp>
    </p:spTree>
    <p:extLst>
      <p:ext uri="{BB962C8B-B14F-4D97-AF65-F5344CB8AC3E}">
        <p14:creationId xmlns:p14="http://schemas.microsoft.com/office/powerpoint/2010/main" val="40956036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608757D-9939-1041-A028-CE5E91E684FF}" type="slidenum">
              <a:rPr lang="da-DK" smtClean="0"/>
              <a:t>30</a:t>
            </a:fld>
            <a:endParaRPr lang="da-DK"/>
          </a:p>
        </p:txBody>
      </p:sp>
    </p:spTree>
    <p:extLst>
      <p:ext uri="{BB962C8B-B14F-4D97-AF65-F5344CB8AC3E}">
        <p14:creationId xmlns:p14="http://schemas.microsoft.com/office/powerpoint/2010/main" val="3358676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608757D-9939-1041-A028-CE5E91E684FF}" type="slidenum">
              <a:rPr lang="da-DK" smtClean="0"/>
              <a:t>3</a:t>
            </a:fld>
            <a:endParaRPr lang="da-DK"/>
          </a:p>
        </p:txBody>
      </p:sp>
    </p:spTree>
    <p:extLst>
      <p:ext uri="{BB962C8B-B14F-4D97-AF65-F5344CB8AC3E}">
        <p14:creationId xmlns:p14="http://schemas.microsoft.com/office/powerpoint/2010/main" val="1191437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608757D-9939-1041-A028-CE5E91E684FF}" type="slidenum">
              <a:rPr lang="da-DK" smtClean="0"/>
              <a:t>4</a:t>
            </a:fld>
            <a:endParaRPr lang="da-DK"/>
          </a:p>
        </p:txBody>
      </p:sp>
    </p:spTree>
    <p:extLst>
      <p:ext uri="{BB962C8B-B14F-4D97-AF65-F5344CB8AC3E}">
        <p14:creationId xmlns:p14="http://schemas.microsoft.com/office/powerpoint/2010/main" val="3338912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608757D-9939-1041-A028-CE5E91E684FF}" type="slidenum">
              <a:rPr lang="da-DK" smtClean="0"/>
              <a:t>5</a:t>
            </a:fld>
            <a:endParaRPr lang="da-DK"/>
          </a:p>
        </p:txBody>
      </p:sp>
    </p:spTree>
    <p:extLst>
      <p:ext uri="{BB962C8B-B14F-4D97-AF65-F5344CB8AC3E}">
        <p14:creationId xmlns:p14="http://schemas.microsoft.com/office/powerpoint/2010/main" val="3159800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608757D-9939-1041-A028-CE5E91E684FF}" type="slidenum">
              <a:rPr lang="da-DK" smtClean="0"/>
              <a:t>6</a:t>
            </a:fld>
            <a:endParaRPr lang="da-DK"/>
          </a:p>
        </p:txBody>
      </p:sp>
    </p:spTree>
    <p:extLst>
      <p:ext uri="{BB962C8B-B14F-4D97-AF65-F5344CB8AC3E}">
        <p14:creationId xmlns:p14="http://schemas.microsoft.com/office/powerpoint/2010/main" val="4101852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608757D-9939-1041-A028-CE5E91E684FF}" type="slidenum">
              <a:rPr lang="da-DK" smtClean="0"/>
              <a:t>7</a:t>
            </a:fld>
            <a:endParaRPr lang="da-DK"/>
          </a:p>
        </p:txBody>
      </p:sp>
    </p:spTree>
    <p:extLst>
      <p:ext uri="{BB962C8B-B14F-4D97-AF65-F5344CB8AC3E}">
        <p14:creationId xmlns:p14="http://schemas.microsoft.com/office/powerpoint/2010/main" val="990259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608757D-9939-1041-A028-CE5E91E684FF}" type="slidenum">
              <a:rPr lang="da-DK" smtClean="0"/>
              <a:t>8</a:t>
            </a:fld>
            <a:endParaRPr lang="da-DK"/>
          </a:p>
        </p:txBody>
      </p:sp>
    </p:spTree>
    <p:extLst>
      <p:ext uri="{BB962C8B-B14F-4D97-AF65-F5344CB8AC3E}">
        <p14:creationId xmlns:p14="http://schemas.microsoft.com/office/powerpoint/2010/main" val="1262148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608757D-9939-1041-A028-CE5E91E684FF}" type="slidenum">
              <a:rPr lang="da-DK" smtClean="0"/>
              <a:t>9</a:t>
            </a:fld>
            <a:endParaRPr lang="da-DK"/>
          </a:p>
        </p:txBody>
      </p:sp>
    </p:spTree>
    <p:extLst>
      <p:ext uri="{BB962C8B-B14F-4D97-AF65-F5344CB8AC3E}">
        <p14:creationId xmlns:p14="http://schemas.microsoft.com/office/powerpoint/2010/main" val="28416980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da-DK"/>
              <a:t>Klik for at redigere titeltypografien i masteren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EC743F4-8769-40B4-85DF-6CB8DE9F66AA}" type="datetimeFigureOut">
              <a:rPr lang="en-US" smtClean="0"/>
              <a:pPr/>
              <a:t>11/29/2023</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FF2BD96E-3838-45D2-9031-D3AF67C920A5}" type="slidenum">
              <a:rPr lang="en-US" smtClean="0"/>
              <a:pPr/>
              <a:t>‹nr.›</a:t>
            </a:fld>
            <a:endParaRPr lang="en-US" dirty="0"/>
          </a:p>
        </p:txBody>
      </p:sp>
    </p:spTree>
    <p:extLst>
      <p:ext uri="{BB962C8B-B14F-4D97-AF65-F5344CB8AC3E}">
        <p14:creationId xmlns:p14="http://schemas.microsoft.com/office/powerpoint/2010/main" val="2868022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k 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da-DK"/>
              <a:t>Klik på ikonet for at tilføje et billede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4EC743F4-8769-40B4-85DF-6CB8DE9F66AA}" type="datetimeFigureOut">
              <a:rPr lang="en-US" smtClean="0"/>
              <a:pPr/>
              <a:t>11/29/2023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2BD96E-3838-45D2-9031-D3AF67C920A5}" type="slidenum">
              <a:rPr lang="en-US" smtClean="0"/>
              <a:pPr/>
              <a:t>‹nr.›</a:t>
            </a:fld>
            <a:endParaRPr lang="en-US" dirty="0"/>
          </a:p>
        </p:txBody>
      </p:sp>
    </p:spTree>
    <p:extLst>
      <p:ext uri="{BB962C8B-B14F-4D97-AF65-F5344CB8AC3E}">
        <p14:creationId xmlns:p14="http://schemas.microsoft.com/office/powerpoint/2010/main" val="3676386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g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da-DK"/>
              <a:t>Klik for at redigere titeltypografien i masteren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4EC743F4-8769-40B4-85DF-6CB8DE9F66AA}" type="datetimeFigureOut">
              <a:rPr lang="en-US" smtClean="0"/>
              <a:pPr/>
              <a:t>11/29/2023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2BD96E-3838-45D2-9031-D3AF67C920A5}" type="slidenum">
              <a:rPr lang="en-US" smtClean="0"/>
              <a:pPr/>
              <a:t>‹nr.›</a:t>
            </a:fld>
            <a:endParaRPr lang="en-US" dirty="0"/>
          </a:p>
        </p:txBody>
      </p:sp>
    </p:spTree>
    <p:extLst>
      <p:ext uri="{BB962C8B-B14F-4D97-AF65-F5344CB8AC3E}">
        <p14:creationId xmlns:p14="http://schemas.microsoft.com/office/powerpoint/2010/main" val="4004887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da-DK"/>
              <a:t>Klik for at redigere titeltypografien i masteren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4EC743F4-8769-40B4-85DF-6CB8DE9F66AA}" type="datetimeFigureOut">
              <a:rPr lang="en-US" smtClean="0"/>
              <a:pPr/>
              <a:t>11/29/2023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2BD96E-3838-45D2-9031-D3AF67C920A5}" type="slidenum">
              <a:rPr lang="en-US" smtClean="0"/>
              <a:pPr/>
              <a:t>‹nr.›</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86713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da-DK"/>
              <a:t>Klik for at redigere titeltypografien i masteren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4EC743F4-8769-40B4-85DF-6CB8DE9F66AA}" type="datetimeFigureOut">
              <a:rPr lang="en-US" smtClean="0"/>
              <a:pPr/>
              <a:t>11/29/2023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2BD96E-3838-45D2-9031-D3AF67C920A5}" type="slidenum">
              <a:rPr lang="en-US" smtClean="0"/>
              <a:pPr/>
              <a:t>‹nr.›</a:t>
            </a:fld>
            <a:endParaRPr lang="en-US" dirty="0"/>
          </a:p>
        </p:txBody>
      </p:sp>
    </p:spTree>
    <p:extLst>
      <p:ext uri="{BB962C8B-B14F-4D97-AF65-F5344CB8AC3E}">
        <p14:creationId xmlns:p14="http://schemas.microsoft.com/office/powerpoint/2010/main" val="3888498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er">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da-DK"/>
              <a:t>Klik for at redigere titeltypografien i masteren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3" name="Date Placeholder 2"/>
          <p:cNvSpPr>
            <a:spLocks noGrp="1"/>
          </p:cNvSpPr>
          <p:nvPr>
            <p:ph type="dt" sz="half" idx="10"/>
          </p:nvPr>
        </p:nvSpPr>
        <p:spPr/>
        <p:txBody>
          <a:bodyPr/>
          <a:lstStyle/>
          <a:p>
            <a:fld id="{4EC743F4-8769-40B4-85DF-6CB8DE9F66AA}" type="datetimeFigureOut">
              <a:rPr lang="en-US" smtClean="0"/>
              <a:pPr/>
              <a:t>11/29/2023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F2BD96E-3838-45D2-9031-D3AF67C920A5}" type="slidenum">
              <a:rPr lang="en-US" smtClean="0"/>
              <a:pPr/>
              <a:t>‹nr.›</a:t>
            </a:fld>
            <a:endParaRPr lang="en-US" dirty="0"/>
          </a:p>
        </p:txBody>
      </p:sp>
    </p:spTree>
    <p:extLst>
      <p:ext uri="{BB962C8B-B14F-4D97-AF65-F5344CB8AC3E}">
        <p14:creationId xmlns:p14="http://schemas.microsoft.com/office/powerpoint/2010/main" val="2686196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onner med billed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da-DK"/>
              <a:t>Klik for at redigere titeltypografien i masteren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da-DK"/>
              <a:t>Klik på ikonet for at tilføje et billede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da-DK"/>
              <a:t>Klik på ikonet for at tilføje et billede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da-DK"/>
              <a:t>Klik på ikonet for at tilføje et billede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3" name="Date Placeholder 2"/>
          <p:cNvSpPr>
            <a:spLocks noGrp="1"/>
          </p:cNvSpPr>
          <p:nvPr>
            <p:ph type="dt" sz="half" idx="10"/>
          </p:nvPr>
        </p:nvSpPr>
        <p:spPr/>
        <p:txBody>
          <a:bodyPr/>
          <a:lstStyle/>
          <a:p>
            <a:fld id="{4EC743F4-8769-40B4-85DF-6CB8DE9F66AA}" type="datetimeFigureOut">
              <a:rPr lang="en-US" smtClean="0"/>
              <a:pPr/>
              <a:t>11/29/2023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F2BD96E-3838-45D2-9031-D3AF67C920A5}" type="slidenum">
              <a:rPr lang="en-US" smtClean="0"/>
              <a:pPr/>
              <a:t>‹nr.›</a:t>
            </a:fld>
            <a:endParaRPr lang="en-US" dirty="0"/>
          </a:p>
        </p:txBody>
      </p:sp>
    </p:spTree>
    <p:extLst>
      <p:ext uri="{BB962C8B-B14F-4D97-AF65-F5344CB8AC3E}">
        <p14:creationId xmlns:p14="http://schemas.microsoft.com/office/powerpoint/2010/main" val="2161629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ncho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4EC743F4-8769-40B4-85DF-6CB8DE9F66AA}" type="datetimeFigureOut">
              <a:rPr lang="en-US" smtClean="0"/>
              <a:pPr/>
              <a:t>11/29/2023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2BD96E-3838-45D2-9031-D3AF67C920A5}" type="slidenum">
              <a:rPr lang="en-US" smtClean="0"/>
              <a:pPr/>
              <a:t>‹nr.›</a:t>
            </a:fld>
            <a:endParaRPr lang="en-US" dirty="0"/>
          </a:p>
        </p:txBody>
      </p:sp>
    </p:spTree>
    <p:extLst>
      <p:ext uri="{BB962C8B-B14F-4D97-AF65-F5344CB8AC3E}">
        <p14:creationId xmlns:p14="http://schemas.microsoft.com/office/powerpoint/2010/main" val="77330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4EC743F4-8769-40B4-85DF-6CB8DE9F66AA}" type="datetimeFigureOut">
              <a:rPr lang="en-US" smtClean="0"/>
              <a:pPr/>
              <a:t>11/29/2023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2BD96E-3838-45D2-9031-D3AF67C920A5}" type="slidenum">
              <a:rPr lang="en-US" smtClean="0"/>
              <a:pPr/>
              <a:t>‹nr.›</a:t>
            </a:fld>
            <a:endParaRPr lang="en-US" dirty="0"/>
          </a:p>
        </p:txBody>
      </p:sp>
    </p:spTree>
    <p:extLst>
      <p:ext uri="{BB962C8B-B14F-4D97-AF65-F5344CB8AC3E}">
        <p14:creationId xmlns:p14="http://schemas.microsoft.com/office/powerpoint/2010/main" val="151415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4EC743F4-8769-40B4-85DF-6CB8DE9F66AA}" type="datetimeFigureOut">
              <a:rPr lang="en-US" smtClean="0"/>
              <a:pPr/>
              <a:t>11/29/2023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2BD96E-3838-45D2-9031-D3AF67C920A5}" type="slidenum">
              <a:rPr lang="en-US" smtClean="0"/>
              <a:pPr/>
              <a:t>‹nr.›</a:t>
            </a:fld>
            <a:endParaRPr lang="en-US" dirty="0"/>
          </a:p>
        </p:txBody>
      </p:sp>
    </p:spTree>
    <p:extLst>
      <p:ext uri="{BB962C8B-B14F-4D97-AF65-F5344CB8AC3E}">
        <p14:creationId xmlns:p14="http://schemas.microsoft.com/office/powerpoint/2010/main" val="1522168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da-DK"/>
              <a:t>Klik for at redigere titeltypografien i masteren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4EC743F4-8769-40B4-85DF-6CB8DE9F66AA}" type="datetimeFigureOut">
              <a:rPr lang="en-US" smtClean="0"/>
              <a:pPr/>
              <a:t>11/29/2023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2BD96E-3838-45D2-9031-D3AF67C920A5}" type="slidenum">
              <a:rPr lang="en-US" smtClean="0"/>
              <a:pPr/>
              <a:t>‹nr.›</a:t>
            </a:fld>
            <a:endParaRPr lang="en-US" dirty="0"/>
          </a:p>
        </p:txBody>
      </p:sp>
    </p:spTree>
    <p:extLst>
      <p:ext uri="{BB962C8B-B14F-4D97-AF65-F5344CB8AC3E}">
        <p14:creationId xmlns:p14="http://schemas.microsoft.com/office/powerpoint/2010/main" val="1189247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4EC743F4-8769-40B4-85DF-6CB8DE9F66AA}" type="datetimeFigureOut">
              <a:rPr lang="en-US" smtClean="0"/>
              <a:pPr/>
              <a:t>11/29/2023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2BD96E-3838-45D2-9031-D3AF67C920A5}" type="slidenum">
              <a:rPr lang="en-US" smtClean="0"/>
              <a:pPr/>
              <a:t>‹nr.›</a:t>
            </a:fld>
            <a:endParaRPr lang="en-US" dirty="0"/>
          </a:p>
        </p:txBody>
      </p:sp>
    </p:spTree>
    <p:extLst>
      <p:ext uri="{BB962C8B-B14F-4D97-AF65-F5344CB8AC3E}">
        <p14:creationId xmlns:p14="http://schemas.microsoft.com/office/powerpoint/2010/main" val="895270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1141410" y="3073397"/>
            <a:ext cx="4878391" cy="2717801"/>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6172200" y="3073397"/>
            <a:ext cx="4875210" cy="2717801"/>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4EC743F4-8769-40B4-85DF-6CB8DE9F66AA}" type="datetimeFigureOut">
              <a:rPr lang="en-US" smtClean="0"/>
              <a:pPr/>
              <a:t>11/29/2023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F2BD96E-3838-45D2-9031-D3AF67C920A5}" type="slidenum">
              <a:rPr lang="en-US" smtClean="0"/>
              <a:pPr/>
              <a:t>‹nr.›</a:t>
            </a:fld>
            <a:endParaRPr lang="en-US" dirty="0"/>
          </a:p>
        </p:txBody>
      </p:sp>
    </p:spTree>
    <p:extLst>
      <p:ext uri="{BB962C8B-B14F-4D97-AF65-F5344CB8AC3E}">
        <p14:creationId xmlns:p14="http://schemas.microsoft.com/office/powerpoint/2010/main" val="2627218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4EC743F4-8769-40B4-85DF-6CB8DE9F66AA}" type="datetimeFigureOut">
              <a:rPr lang="en-US" smtClean="0"/>
              <a:pPr/>
              <a:t>11/29/2023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F2BD96E-3838-45D2-9031-D3AF67C920A5}" type="slidenum">
              <a:rPr lang="en-US" smtClean="0"/>
              <a:pPr/>
              <a:t>‹nr.›</a:t>
            </a:fld>
            <a:endParaRPr lang="en-US" dirty="0"/>
          </a:p>
        </p:txBody>
      </p:sp>
    </p:spTree>
    <p:extLst>
      <p:ext uri="{BB962C8B-B14F-4D97-AF65-F5344CB8AC3E}">
        <p14:creationId xmlns:p14="http://schemas.microsoft.com/office/powerpoint/2010/main" val="80342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C743F4-8769-40B4-85DF-6CB8DE9F66AA}" type="datetimeFigureOut">
              <a:rPr lang="en-US" smtClean="0"/>
              <a:pPr/>
              <a:t>11/29/2023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F2BD96E-3838-45D2-9031-D3AF67C920A5}" type="slidenum">
              <a:rPr lang="en-US" smtClean="0"/>
              <a:pPr/>
              <a:t>‹nr.›</a:t>
            </a:fld>
            <a:endParaRPr lang="en-US" dirty="0"/>
          </a:p>
        </p:txBody>
      </p:sp>
    </p:spTree>
    <p:extLst>
      <p:ext uri="{BB962C8B-B14F-4D97-AF65-F5344CB8AC3E}">
        <p14:creationId xmlns:p14="http://schemas.microsoft.com/office/powerpoint/2010/main" val="920437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da-DK"/>
              <a:t>Klik for at redigere titeltypografien i masteren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4EC743F4-8769-40B4-85DF-6CB8DE9F66AA}" type="datetimeFigureOut">
              <a:rPr lang="en-US" smtClean="0"/>
              <a:pPr/>
              <a:t>11/29/2023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2BD96E-3838-45D2-9031-D3AF67C920A5}" type="slidenum">
              <a:rPr lang="en-US" smtClean="0"/>
              <a:pPr/>
              <a:t>‹nr.›</a:t>
            </a:fld>
            <a:endParaRPr lang="en-US" dirty="0"/>
          </a:p>
        </p:txBody>
      </p:sp>
    </p:spTree>
    <p:extLst>
      <p:ext uri="{BB962C8B-B14F-4D97-AF65-F5344CB8AC3E}">
        <p14:creationId xmlns:p14="http://schemas.microsoft.com/office/powerpoint/2010/main" val="2719211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4EC743F4-8769-40B4-85DF-6CB8DE9F66AA}" type="datetimeFigureOut">
              <a:rPr lang="en-US" smtClean="0"/>
              <a:pPr/>
              <a:t>11/29/2023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2BD96E-3838-45D2-9031-D3AF67C920A5}" type="slidenum">
              <a:rPr lang="en-US" smtClean="0"/>
              <a:pPr/>
              <a:t>‹nr.›</a:t>
            </a:fld>
            <a:endParaRPr lang="en-US" dirty="0"/>
          </a:p>
        </p:txBody>
      </p:sp>
    </p:spTree>
    <p:extLst>
      <p:ext uri="{BB962C8B-B14F-4D97-AF65-F5344CB8AC3E}">
        <p14:creationId xmlns:p14="http://schemas.microsoft.com/office/powerpoint/2010/main" val="3870255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EC743F4-8769-40B4-85DF-6CB8DE9F66AA}" type="datetimeFigureOut">
              <a:rPr lang="en-US" smtClean="0"/>
              <a:pPr/>
              <a:t>11/29/2023</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F2BD96E-3838-45D2-9031-D3AF67C920A5}" type="slidenum">
              <a:rPr lang="en-US" smtClean="0"/>
              <a:pPr/>
              <a:t>‹nr.›</a:t>
            </a:fld>
            <a:endParaRPr lang="en-US" dirty="0"/>
          </a:p>
        </p:txBody>
      </p:sp>
    </p:spTree>
    <p:extLst>
      <p:ext uri="{BB962C8B-B14F-4D97-AF65-F5344CB8AC3E}">
        <p14:creationId xmlns:p14="http://schemas.microsoft.com/office/powerpoint/2010/main" val="2241820713"/>
      </p:ext>
    </p:extLst>
  </p:cSld>
  <p:clrMap bg1="dk1" tx1="lt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hyperlink" Target="mailto:dapa@outlook.dk"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4" name="Picture 3" descr="Gradueringsfarver i en top visning">
            <a:extLst>
              <a:ext uri="{FF2B5EF4-FFF2-40B4-BE49-F238E27FC236}">
                <a16:creationId xmlns:a16="http://schemas.microsoft.com/office/drawing/2014/main" id="{B72665B6-1806-361A-C190-C2F03DD9E387}"/>
              </a:ext>
            </a:extLst>
          </p:cNvPr>
          <p:cNvPicPr>
            <a:picLocks noChangeAspect="1"/>
          </p:cNvPicPr>
          <p:nvPr/>
        </p:nvPicPr>
        <p:blipFill rotWithShape="1">
          <a:blip r:embed="rId4">
            <a:alphaModFix amt="30000"/>
          </a:blip>
          <a:srcRect t="10932" b="4773"/>
          <a:stretch/>
        </p:blipFill>
        <p:spPr>
          <a:xfrm>
            <a:off x="-2" y="10"/>
            <a:ext cx="12188389" cy="6857990"/>
          </a:xfrm>
          <a:prstGeom prst="rect">
            <a:avLst/>
          </a:prstGeom>
        </p:spPr>
      </p:pic>
      <p:sp>
        <p:nvSpPr>
          <p:cNvPr id="2" name="Titel 1">
            <a:extLst>
              <a:ext uri="{FF2B5EF4-FFF2-40B4-BE49-F238E27FC236}">
                <a16:creationId xmlns:a16="http://schemas.microsoft.com/office/drawing/2014/main" id="{C2BA0D1A-B131-A240-BFFF-F83755F46D21}"/>
              </a:ext>
            </a:extLst>
          </p:cNvPr>
          <p:cNvSpPr>
            <a:spLocks noGrp="1"/>
          </p:cNvSpPr>
          <p:nvPr>
            <p:ph type="ctrTitle"/>
          </p:nvPr>
        </p:nvSpPr>
        <p:spPr>
          <a:xfrm>
            <a:off x="2667000" y="2328334"/>
            <a:ext cx="6858000" cy="1516588"/>
          </a:xfrm>
        </p:spPr>
        <p:txBody>
          <a:bodyPr>
            <a:normAutofit fontScale="90000"/>
          </a:bodyPr>
          <a:lstStyle/>
          <a:p>
            <a:pPr algn="ctr"/>
            <a:br>
              <a:rPr lang="da-DK" sz="3000" dirty="0"/>
            </a:br>
            <a:r>
              <a:rPr lang="da-DK" sz="3000" dirty="0"/>
              <a:t>Indsigt og teknikker, der vil forvandle din kommunikation</a:t>
            </a:r>
            <a:br>
              <a:rPr lang="da-DK" sz="3000" dirty="0"/>
            </a:br>
            <a:br>
              <a:rPr lang="da-DK" sz="3000" dirty="0"/>
            </a:br>
            <a:r>
              <a:rPr lang="da-DK" sz="3000" dirty="0"/>
              <a:t>Webinar i Personlig kommunikation</a:t>
            </a:r>
          </a:p>
        </p:txBody>
      </p:sp>
      <p:sp>
        <p:nvSpPr>
          <p:cNvPr id="3" name="Undertitel 2">
            <a:extLst>
              <a:ext uri="{FF2B5EF4-FFF2-40B4-BE49-F238E27FC236}">
                <a16:creationId xmlns:a16="http://schemas.microsoft.com/office/drawing/2014/main" id="{32308D11-6F38-4D4D-AD20-61BDBAE37C02}"/>
              </a:ext>
            </a:extLst>
          </p:cNvPr>
          <p:cNvSpPr>
            <a:spLocks noGrp="1"/>
          </p:cNvSpPr>
          <p:nvPr>
            <p:ph type="subTitle" idx="1"/>
          </p:nvPr>
        </p:nvSpPr>
        <p:spPr>
          <a:xfrm>
            <a:off x="2667001" y="3821903"/>
            <a:ext cx="6857999" cy="1122363"/>
          </a:xfrm>
        </p:spPr>
        <p:txBody>
          <a:bodyPr>
            <a:normAutofit/>
          </a:bodyPr>
          <a:lstStyle/>
          <a:p>
            <a:pPr algn="ctr">
              <a:lnSpc>
                <a:spcPct val="110000"/>
              </a:lnSpc>
            </a:pPr>
            <a:r>
              <a:rPr lang="da-DK" sz="1300" dirty="0">
                <a:latin typeface="+mj-lt"/>
              </a:rPr>
              <a:t>Af Daniella Panduro</a:t>
            </a:r>
            <a:br>
              <a:rPr lang="da-DK" sz="1300" dirty="0">
                <a:latin typeface="+mj-lt"/>
              </a:rPr>
            </a:br>
            <a:r>
              <a:rPr lang="da-DK" sz="1300" dirty="0">
                <a:latin typeface="+mj-lt"/>
              </a:rPr>
              <a:t>Coach &amp; foredragsholder  i Emotionel Intelligens &amp; </a:t>
            </a:r>
            <a:br>
              <a:rPr lang="da-DK" sz="1300" dirty="0">
                <a:latin typeface="+mj-lt"/>
              </a:rPr>
            </a:br>
            <a:r>
              <a:rPr lang="da-DK" sz="1300" dirty="0">
                <a:latin typeface="+mj-lt"/>
              </a:rPr>
              <a:t>Neuro Lingvistisk Programmering</a:t>
            </a:r>
            <a:br>
              <a:rPr lang="da-DK" sz="1300" dirty="0">
                <a:latin typeface="+mj-lt"/>
              </a:rPr>
            </a:br>
            <a:endParaRPr lang="da-DK" sz="1300" dirty="0">
              <a:latin typeface="+mj-lt"/>
            </a:endParaRPr>
          </a:p>
        </p:txBody>
      </p:sp>
    </p:spTree>
    <p:extLst>
      <p:ext uri="{BB962C8B-B14F-4D97-AF65-F5344CB8AC3E}">
        <p14:creationId xmlns:p14="http://schemas.microsoft.com/office/powerpoint/2010/main" val="193930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AE4726C-1831-4FE3-9A11-227F0DC2F0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1" name="Rectangle 10">
              <a:extLst>
                <a:ext uri="{FF2B5EF4-FFF2-40B4-BE49-F238E27FC236}">
                  <a16:creationId xmlns:a16="http://schemas.microsoft.com/office/drawing/2014/main" id="{B651D7F7-8C54-448E-A268-1CBFAD87D4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E3B56E94-40E1-489A-98B2-A3238D66A06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pic>
        <p:nvPicPr>
          <p:cNvPr id="5" name="Picture 4" descr="Spørgsmålstegn på grøn pastelbaggrund">
            <a:extLst>
              <a:ext uri="{FF2B5EF4-FFF2-40B4-BE49-F238E27FC236}">
                <a16:creationId xmlns:a16="http://schemas.microsoft.com/office/drawing/2014/main" id="{730E2853-EA2D-FF3B-682E-5051C4B554D8}"/>
              </a:ext>
            </a:extLst>
          </p:cNvPr>
          <p:cNvPicPr>
            <a:picLocks noChangeAspect="1"/>
          </p:cNvPicPr>
          <p:nvPr/>
        </p:nvPicPr>
        <p:blipFill rotWithShape="1">
          <a:blip r:embed="rId5"/>
          <a:srcRect l="44770" r="4534"/>
          <a:stretch/>
        </p:blipFill>
        <p:spPr>
          <a:xfrm>
            <a:off x="-5597" y="10"/>
            <a:ext cx="4635583" cy="6857990"/>
          </a:xfrm>
          <a:prstGeom prst="rect">
            <a:avLst/>
          </a:prstGeom>
        </p:spPr>
      </p:pic>
      <p:grpSp>
        <p:nvGrpSpPr>
          <p:cNvPr id="14" name="Group 13">
            <a:extLst>
              <a:ext uri="{FF2B5EF4-FFF2-40B4-BE49-F238E27FC236}">
                <a16:creationId xmlns:a16="http://schemas.microsoft.com/office/drawing/2014/main" id="{E916825F-759B-4F1A-BA80-AF7137691E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5" name="Rectangle 14">
              <a:extLst>
                <a:ext uri="{FF2B5EF4-FFF2-40B4-BE49-F238E27FC236}">
                  <a16:creationId xmlns:a16="http://schemas.microsoft.com/office/drawing/2014/main" id="{0AF64541-DE3B-4DBB-84E1-907956469E5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6" name="Freeform 6">
              <a:extLst>
                <a:ext uri="{FF2B5EF4-FFF2-40B4-BE49-F238E27FC236}">
                  <a16:creationId xmlns:a16="http://schemas.microsoft.com/office/drawing/2014/main" id="{9175DCC0-514A-4CA1-AD9A-1BB0FFF1B4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 name="Freeform 7">
              <a:extLst>
                <a:ext uri="{FF2B5EF4-FFF2-40B4-BE49-F238E27FC236}">
                  <a16:creationId xmlns:a16="http://schemas.microsoft.com/office/drawing/2014/main" id="{10371924-94D9-48AF-9D5B-6471775BE8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8" name="Rectangle 17">
              <a:extLst>
                <a:ext uri="{FF2B5EF4-FFF2-40B4-BE49-F238E27FC236}">
                  <a16:creationId xmlns:a16="http://schemas.microsoft.com/office/drawing/2014/main" id="{7C964FF9-A41A-438C-A22B-62690C98F1A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9" name="Freeform 9">
              <a:extLst>
                <a:ext uri="{FF2B5EF4-FFF2-40B4-BE49-F238E27FC236}">
                  <a16:creationId xmlns:a16="http://schemas.microsoft.com/office/drawing/2014/main" id="{61716CD6-1875-4567-B3E2-364CD0960D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 name="Freeform 10">
              <a:extLst>
                <a:ext uri="{FF2B5EF4-FFF2-40B4-BE49-F238E27FC236}">
                  <a16:creationId xmlns:a16="http://schemas.microsoft.com/office/drawing/2014/main" id="{31A293D3-7189-453D-AB91-1291AAFF3D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 name="Freeform 11">
              <a:extLst>
                <a:ext uri="{FF2B5EF4-FFF2-40B4-BE49-F238E27FC236}">
                  <a16:creationId xmlns:a16="http://schemas.microsoft.com/office/drawing/2014/main" id="{87CB4EFE-58B3-4326-9CFB-A2AFADDFA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 name="Freeform 12">
              <a:extLst>
                <a:ext uri="{FF2B5EF4-FFF2-40B4-BE49-F238E27FC236}">
                  <a16:creationId xmlns:a16="http://schemas.microsoft.com/office/drawing/2014/main" id="{249CF4D3-B5A3-4287-BC9D-E9BB8FA6E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 name="Freeform 13">
              <a:extLst>
                <a:ext uri="{FF2B5EF4-FFF2-40B4-BE49-F238E27FC236}">
                  <a16:creationId xmlns:a16="http://schemas.microsoft.com/office/drawing/2014/main" id="{4D2515F2-4D11-41AF-A6B1-7D084BEA9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 name="Freeform 14">
              <a:extLst>
                <a:ext uri="{FF2B5EF4-FFF2-40B4-BE49-F238E27FC236}">
                  <a16:creationId xmlns:a16="http://schemas.microsoft.com/office/drawing/2014/main" id="{331BCBF4-0DC2-426E-84B3-AE38E403C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 name="Freeform 15">
              <a:extLst>
                <a:ext uri="{FF2B5EF4-FFF2-40B4-BE49-F238E27FC236}">
                  <a16:creationId xmlns:a16="http://schemas.microsoft.com/office/drawing/2014/main" id="{EC8AF156-0BE9-437D-A83B-87364146D0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 name="Freeform 16">
              <a:extLst>
                <a:ext uri="{FF2B5EF4-FFF2-40B4-BE49-F238E27FC236}">
                  <a16:creationId xmlns:a16="http://schemas.microsoft.com/office/drawing/2014/main" id="{AC8CB256-3F62-4406-88F5-CE2421FF25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 name="Freeform 17">
              <a:extLst>
                <a:ext uri="{FF2B5EF4-FFF2-40B4-BE49-F238E27FC236}">
                  <a16:creationId xmlns:a16="http://schemas.microsoft.com/office/drawing/2014/main" id="{F3E812EB-415E-4B60-B0FB-65386882CE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 name="Freeform 18">
              <a:extLst>
                <a:ext uri="{FF2B5EF4-FFF2-40B4-BE49-F238E27FC236}">
                  <a16:creationId xmlns:a16="http://schemas.microsoft.com/office/drawing/2014/main" id="{EB4C95D7-8E6D-45EC-8CA1-9123D718E3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 name="Freeform 19">
              <a:extLst>
                <a:ext uri="{FF2B5EF4-FFF2-40B4-BE49-F238E27FC236}">
                  <a16:creationId xmlns:a16="http://schemas.microsoft.com/office/drawing/2014/main" id="{83F62FD2-2F62-4495-997C-8BD7F95AB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 name="Freeform 20">
              <a:extLst>
                <a:ext uri="{FF2B5EF4-FFF2-40B4-BE49-F238E27FC236}">
                  <a16:creationId xmlns:a16="http://schemas.microsoft.com/office/drawing/2014/main" id="{B7DFE0F9-22A3-4846-8D4E-0D193BD328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 name="Freeform 21">
              <a:extLst>
                <a:ext uri="{FF2B5EF4-FFF2-40B4-BE49-F238E27FC236}">
                  <a16:creationId xmlns:a16="http://schemas.microsoft.com/office/drawing/2014/main" id="{244DAF25-7415-491A-9FF6-E04BC2DC2E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 name="Freeform 22">
              <a:extLst>
                <a:ext uri="{FF2B5EF4-FFF2-40B4-BE49-F238E27FC236}">
                  <a16:creationId xmlns:a16="http://schemas.microsoft.com/office/drawing/2014/main" id="{7ACA3646-863C-4D00-A58A-62C7FE71C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3" name="Freeform 23">
              <a:extLst>
                <a:ext uri="{FF2B5EF4-FFF2-40B4-BE49-F238E27FC236}">
                  <a16:creationId xmlns:a16="http://schemas.microsoft.com/office/drawing/2014/main" id="{0EA18B38-BD42-45ED-8458-FB205DBC76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4" name="Freeform 24">
              <a:extLst>
                <a:ext uri="{FF2B5EF4-FFF2-40B4-BE49-F238E27FC236}">
                  <a16:creationId xmlns:a16="http://schemas.microsoft.com/office/drawing/2014/main" id="{45302917-5DBE-4CF2-B52F-478F93FDDE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5" name="Freeform 25">
              <a:extLst>
                <a:ext uri="{FF2B5EF4-FFF2-40B4-BE49-F238E27FC236}">
                  <a16:creationId xmlns:a16="http://schemas.microsoft.com/office/drawing/2014/main" id="{8E61E6FD-D40E-479C-ABE9-2B69AE20D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6" name="Freeform 26">
              <a:extLst>
                <a:ext uri="{FF2B5EF4-FFF2-40B4-BE49-F238E27FC236}">
                  <a16:creationId xmlns:a16="http://schemas.microsoft.com/office/drawing/2014/main" id="{2F4DEB4F-F824-48D7-AF9B-B5D905DCD1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7" name="Freeform 27">
              <a:extLst>
                <a:ext uri="{FF2B5EF4-FFF2-40B4-BE49-F238E27FC236}">
                  <a16:creationId xmlns:a16="http://schemas.microsoft.com/office/drawing/2014/main" id="{F76CFA02-6090-4464-B573-BCA350C90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8" name="Freeform 28">
              <a:extLst>
                <a:ext uri="{FF2B5EF4-FFF2-40B4-BE49-F238E27FC236}">
                  <a16:creationId xmlns:a16="http://schemas.microsoft.com/office/drawing/2014/main" id="{51BE8BEC-76C7-41FE-AB76-35194C2442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 name="Freeform 29">
              <a:extLst>
                <a:ext uri="{FF2B5EF4-FFF2-40B4-BE49-F238E27FC236}">
                  <a16:creationId xmlns:a16="http://schemas.microsoft.com/office/drawing/2014/main" id="{710F61D4-3B34-45A9-B9B7-CE0373AB4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 name="Freeform 30">
              <a:extLst>
                <a:ext uri="{FF2B5EF4-FFF2-40B4-BE49-F238E27FC236}">
                  <a16:creationId xmlns:a16="http://schemas.microsoft.com/office/drawing/2014/main" id="{451F080F-4CFB-4626-87CA-BB4CACA1C6F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 name="Freeform 31">
              <a:extLst>
                <a:ext uri="{FF2B5EF4-FFF2-40B4-BE49-F238E27FC236}">
                  <a16:creationId xmlns:a16="http://schemas.microsoft.com/office/drawing/2014/main" id="{667BBD71-2295-4A66-B76C-F82175C2B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2" name="Freeform 32">
              <a:extLst>
                <a:ext uri="{FF2B5EF4-FFF2-40B4-BE49-F238E27FC236}">
                  <a16:creationId xmlns:a16="http://schemas.microsoft.com/office/drawing/2014/main" id="{B6644DE8-5BD1-4D5F-B245-0D3A21BCE1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3" name="Rectangle 42">
              <a:extLst>
                <a:ext uri="{FF2B5EF4-FFF2-40B4-BE49-F238E27FC236}">
                  <a16:creationId xmlns:a16="http://schemas.microsoft.com/office/drawing/2014/main" id="{A4DE8FD0-E681-4D9C-85C2-BEA4C2B3A06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44" name="Freeform 34">
              <a:extLst>
                <a:ext uri="{FF2B5EF4-FFF2-40B4-BE49-F238E27FC236}">
                  <a16:creationId xmlns:a16="http://schemas.microsoft.com/office/drawing/2014/main" id="{D46033BD-1026-4388-B926-9D11E1D7C4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5" name="Freeform 35">
              <a:extLst>
                <a:ext uri="{FF2B5EF4-FFF2-40B4-BE49-F238E27FC236}">
                  <a16:creationId xmlns:a16="http://schemas.microsoft.com/office/drawing/2014/main" id="{1FA74D4C-2E28-42C5-A7FA-3C7D6BD8B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6" name="Freeform 36">
              <a:extLst>
                <a:ext uri="{FF2B5EF4-FFF2-40B4-BE49-F238E27FC236}">
                  <a16:creationId xmlns:a16="http://schemas.microsoft.com/office/drawing/2014/main" id="{FADF7B3F-903C-456C-983E-C9868DDAB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7" name="Freeform 37">
              <a:extLst>
                <a:ext uri="{FF2B5EF4-FFF2-40B4-BE49-F238E27FC236}">
                  <a16:creationId xmlns:a16="http://schemas.microsoft.com/office/drawing/2014/main" id="{033F8698-1549-44AD-8DAD-0055D7B807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8" name="Freeform 38">
              <a:extLst>
                <a:ext uri="{FF2B5EF4-FFF2-40B4-BE49-F238E27FC236}">
                  <a16:creationId xmlns:a16="http://schemas.microsoft.com/office/drawing/2014/main" id="{F1BDD4B6-46FD-4048-ADF1-32EADD9E5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9" name="Freeform 39">
              <a:extLst>
                <a:ext uri="{FF2B5EF4-FFF2-40B4-BE49-F238E27FC236}">
                  <a16:creationId xmlns:a16="http://schemas.microsoft.com/office/drawing/2014/main" id="{E7F387A7-B3BF-4B1A-BFCA-2D21AD3DF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0" name="Freeform 40">
              <a:extLst>
                <a:ext uri="{FF2B5EF4-FFF2-40B4-BE49-F238E27FC236}">
                  <a16:creationId xmlns:a16="http://schemas.microsoft.com/office/drawing/2014/main" id="{7A1B6BC8-EA82-459D-A0E0-4EBE394E71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1" name="Freeform 41">
              <a:extLst>
                <a:ext uri="{FF2B5EF4-FFF2-40B4-BE49-F238E27FC236}">
                  <a16:creationId xmlns:a16="http://schemas.microsoft.com/office/drawing/2014/main" id="{8B94E190-DDC2-4545-906F-A1699BD73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2" name="Freeform 42">
              <a:extLst>
                <a:ext uri="{FF2B5EF4-FFF2-40B4-BE49-F238E27FC236}">
                  <a16:creationId xmlns:a16="http://schemas.microsoft.com/office/drawing/2014/main" id="{D9807239-A5BA-4BB3-9194-BCE3B2F21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3" name="Freeform 43">
              <a:extLst>
                <a:ext uri="{FF2B5EF4-FFF2-40B4-BE49-F238E27FC236}">
                  <a16:creationId xmlns:a16="http://schemas.microsoft.com/office/drawing/2014/main" id="{04D300FD-DC53-4375-8981-09EA63BCF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4" name="Freeform 44">
              <a:extLst>
                <a:ext uri="{FF2B5EF4-FFF2-40B4-BE49-F238E27FC236}">
                  <a16:creationId xmlns:a16="http://schemas.microsoft.com/office/drawing/2014/main" id="{1DF83FFD-4C16-41FD-928F-6E88AFC451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5" name="Rectangle 54">
              <a:extLst>
                <a:ext uri="{FF2B5EF4-FFF2-40B4-BE49-F238E27FC236}">
                  <a16:creationId xmlns:a16="http://schemas.microsoft.com/office/drawing/2014/main" id="{A5B4BC2F-B667-462B-99D8-0C433124ABD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56" name="Freeform 46">
              <a:extLst>
                <a:ext uri="{FF2B5EF4-FFF2-40B4-BE49-F238E27FC236}">
                  <a16:creationId xmlns:a16="http://schemas.microsoft.com/office/drawing/2014/main" id="{0CBD9EFB-AC61-4674-B75A-56449003C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7" name="Freeform 47">
              <a:extLst>
                <a:ext uri="{FF2B5EF4-FFF2-40B4-BE49-F238E27FC236}">
                  <a16:creationId xmlns:a16="http://schemas.microsoft.com/office/drawing/2014/main" id="{1AD4BBB0-F6A7-451F-BE09-DF619F38EB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8" name="Freeform 48">
              <a:extLst>
                <a:ext uri="{FF2B5EF4-FFF2-40B4-BE49-F238E27FC236}">
                  <a16:creationId xmlns:a16="http://schemas.microsoft.com/office/drawing/2014/main" id="{A258B285-AE5E-473A-AA72-3C95E1D83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9" name="Freeform 49">
              <a:extLst>
                <a:ext uri="{FF2B5EF4-FFF2-40B4-BE49-F238E27FC236}">
                  <a16:creationId xmlns:a16="http://schemas.microsoft.com/office/drawing/2014/main" id="{7BEEDDE5-CB8A-4DF9-858F-4D9462D955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0" name="Freeform 50">
              <a:extLst>
                <a:ext uri="{FF2B5EF4-FFF2-40B4-BE49-F238E27FC236}">
                  <a16:creationId xmlns:a16="http://schemas.microsoft.com/office/drawing/2014/main" id="{DA1C731B-9B66-4D65-BF47-04B118107B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1" name="Freeform 51">
              <a:extLst>
                <a:ext uri="{FF2B5EF4-FFF2-40B4-BE49-F238E27FC236}">
                  <a16:creationId xmlns:a16="http://schemas.microsoft.com/office/drawing/2014/main" id="{58DBFEC6-C6DC-4B7A-934F-5A79EC32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2" name="Freeform 52">
              <a:extLst>
                <a:ext uri="{FF2B5EF4-FFF2-40B4-BE49-F238E27FC236}">
                  <a16:creationId xmlns:a16="http://schemas.microsoft.com/office/drawing/2014/main" id="{9948D8CB-2DBE-4E48-98EA-DF9E2666A2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3" name="Freeform 53">
              <a:extLst>
                <a:ext uri="{FF2B5EF4-FFF2-40B4-BE49-F238E27FC236}">
                  <a16:creationId xmlns:a16="http://schemas.microsoft.com/office/drawing/2014/main" id="{56AB69F6-9F0B-4AB6-BCA8-AA2FD69E99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4" name="Freeform 54">
              <a:extLst>
                <a:ext uri="{FF2B5EF4-FFF2-40B4-BE49-F238E27FC236}">
                  <a16:creationId xmlns:a16="http://schemas.microsoft.com/office/drawing/2014/main" id="{0E7FB426-288D-4B0B-B73B-10CCC0EF41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5" name="Freeform 55">
              <a:extLst>
                <a:ext uri="{FF2B5EF4-FFF2-40B4-BE49-F238E27FC236}">
                  <a16:creationId xmlns:a16="http://schemas.microsoft.com/office/drawing/2014/main" id="{A5C59C6B-46C9-48C9-9F57-2EE738B53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6" name="Freeform 56">
              <a:extLst>
                <a:ext uri="{FF2B5EF4-FFF2-40B4-BE49-F238E27FC236}">
                  <a16:creationId xmlns:a16="http://schemas.microsoft.com/office/drawing/2014/main" id="{7CE85F33-17DC-4273-B06F-D171094449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7" name="Freeform 57">
              <a:extLst>
                <a:ext uri="{FF2B5EF4-FFF2-40B4-BE49-F238E27FC236}">
                  <a16:creationId xmlns:a16="http://schemas.microsoft.com/office/drawing/2014/main" id="{5CD001CF-F2C4-4810-A8D9-679F9F89E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8" name="Freeform 58">
              <a:extLst>
                <a:ext uri="{FF2B5EF4-FFF2-40B4-BE49-F238E27FC236}">
                  <a16:creationId xmlns:a16="http://schemas.microsoft.com/office/drawing/2014/main" id="{69F4BCDD-D153-40D2-8DD1-2509EE0CE4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sp>
        <p:nvSpPr>
          <p:cNvPr id="3" name="Tekstfelt 2">
            <a:extLst>
              <a:ext uri="{FF2B5EF4-FFF2-40B4-BE49-F238E27FC236}">
                <a16:creationId xmlns:a16="http://schemas.microsoft.com/office/drawing/2014/main" id="{FE8A5B27-69E6-CB4D-B95E-0E252488DEDD}"/>
              </a:ext>
            </a:extLst>
          </p:cNvPr>
          <p:cNvSpPr txBox="1"/>
          <p:nvPr/>
        </p:nvSpPr>
        <p:spPr>
          <a:xfrm>
            <a:off x="4968958" y="488950"/>
            <a:ext cx="6078453" cy="5302251"/>
          </a:xfrm>
          <a:prstGeom prst="rect">
            <a:avLst/>
          </a:prstGeom>
        </p:spPr>
        <p:txBody>
          <a:bodyPr vert="horz" lIns="91440" tIns="45720" rIns="91440" bIns="45720" rtlCol="0">
            <a:noAutofit/>
          </a:bodyPr>
          <a:lstStyle/>
          <a:p>
            <a:pPr defTabSz="914400">
              <a:lnSpc>
                <a:spcPct val="110000"/>
              </a:lnSpc>
              <a:spcAft>
                <a:spcPts val="600"/>
              </a:spcAft>
              <a:buSzPct val="125000"/>
            </a:pPr>
            <a:r>
              <a:rPr lang="en-US" sz="2400" dirty="0">
                <a:latin typeface="Goudy Old Style" panose="02020502050305020303" pitchFamily="18" charset="77"/>
              </a:rPr>
              <a:t>                     </a:t>
            </a:r>
            <a:br>
              <a:rPr lang="en-US" sz="2400" dirty="0">
                <a:latin typeface="Goudy Old Style" panose="02020502050305020303" pitchFamily="18" charset="77"/>
              </a:rPr>
            </a:br>
            <a:br>
              <a:rPr lang="en-US" sz="2400" dirty="0">
                <a:latin typeface="Goudy Old Style" panose="02020502050305020303" pitchFamily="18" charset="77"/>
              </a:rPr>
            </a:br>
            <a:endParaRPr lang="en-US" sz="2400" dirty="0">
              <a:latin typeface="Goudy Old Style" panose="02020502050305020303" pitchFamily="18" charset="77"/>
            </a:endParaRPr>
          </a:p>
          <a:p>
            <a:pPr defTabSz="914400">
              <a:lnSpc>
                <a:spcPct val="110000"/>
              </a:lnSpc>
              <a:spcAft>
                <a:spcPts val="600"/>
              </a:spcAft>
              <a:buSzPct val="125000"/>
            </a:pPr>
            <a:r>
              <a:rPr lang="en-US" sz="2800" dirty="0">
                <a:latin typeface="Goudy Old Style" panose="02020502050305020303" pitchFamily="18" charset="77"/>
              </a:rPr>
              <a:t>Vi </a:t>
            </a:r>
            <a:r>
              <a:rPr lang="en-US" sz="2800" dirty="0" err="1">
                <a:latin typeface="Goudy Old Style" panose="02020502050305020303" pitchFamily="18" charset="77"/>
              </a:rPr>
              <a:t>ved</a:t>
            </a:r>
            <a:r>
              <a:rPr lang="en-US" sz="2800" dirty="0">
                <a:latin typeface="Goudy Old Style" panose="02020502050305020303" pitchFamily="18" charset="77"/>
              </a:rPr>
              <a:t> det vi </a:t>
            </a:r>
            <a:r>
              <a:rPr lang="en-US" sz="2800" dirty="0" err="1">
                <a:latin typeface="Goudy Old Style" panose="02020502050305020303" pitchFamily="18" charset="77"/>
              </a:rPr>
              <a:t>ved</a:t>
            </a:r>
            <a:br>
              <a:rPr lang="en-US" sz="2800" dirty="0">
                <a:latin typeface="Goudy Old Style" panose="02020502050305020303" pitchFamily="18" charset="77"/>
              </a:rPr>
            </a:br>
            <a:endParaRPr lang="en-US" sz="2800" dirty="0">
              <a:latin typeface="Goudy Old Style" panose="02020502050305020303" pitchFamily="18" charset="77"/>
            </a:endParaRPr>
          </a:p>
          <a:p>
            <a:pPr defTabSz="914400">
              <a:lnSpc>
                <a:spcPct val="110000"/>
              </a:lnSpc>
              <a:spcAft>
                <a:spcPts val="600"/>
              </a:spcAft>
              <a:buSzPct val="125000"/>
            </a:pPr>
            <a:r>
              <a:rPr lang="en-US" sz="2800" dirty="0">
                <a:latin typeface="Goudy Old Style" panose="02020502050305020303" pitchFamily="18" charset="77"/>
              </a:rPr>
              <a:t>MEN</a:t>
            </a:r>
            <a:br>
              <a:rPr lang="en-US" sz="2800" dirty="0">
                <a:latin typeface="Goudy Old Style" panose="02020502050305020303" pitchFamily="18" charset="77"/>
              </a:rPr>
            </a:br>
            <a:endParaRPr lang="en-US" sz="2800" dirty="0">
              <a:latin typeface="Goudy Old Style" panose="02020502050305020303" pitchFamily="18" charset="77"/>
            </a:endParaRPr>
          </a:p>
          <a:p>
            <a:pPr defTabSz="914400">
              <a:lnSpc>
                <a:spcPct val="110000"/>
              </a:lnSpc>
              <a:spcAft>
                <a:spcPts val="600"/>
              </a:spcAft>
              <a:buSzPct val="125000"/>
            </a:pPr>
            <a:r>
              <a:rPr lang="en-US" sz="2800" dirty="0">
                <a:latin typeface="Goudy Old Style" panose="02020502050305020303" pitchFamily="18" charset="77"/>
              </a:rPr>
              <a:t>Vi </a:t>
            </a:r>
            <a:r>
              <a:rPr lang="en-US" sz="2800" dirty="0" err="1">
                <a:latin typeface="Goudy Old Style" panose="02020502050305020303" pitchFamily="18" charset="77"/>
              </a:rPr>
              <a:t>ved</a:t>
            </a:r>
            <a:r>
              <a:rPr lang="en-US" sz="2800" dirty="0">
                <a:latin typeface="Goudy Old Style" panose="02020502050305020303" pitchFamily="18" charset="77"/>
              </a:rPr>
              <a:t> IKKE, det vi IKKE </a:t>
            </a:r>
            <a:r>
              <a:rPr lang="en-US" sz="2800" dirty="0" err="1">
                <a:latin typeface="Goudy Old Style" panose="02020502050305020303" pitchFamily="18" charset="77"/>
              </a:rPr>
              <a:t>ved</a:t>
            </a:r>
            <a:endParaRPr lang="en-US" sz="2800" dirty="0">
              <a:latin typeface="Goudy Old Style" panose="02020502050305020303" pitchFamily="18" charset="77"/>
            </a:endParaRPr>
          </a:p>
        </p:txBody>
      </p:sp>
    </p:spTree>
    <p:extLst>
      <p:ext uri="{BB962C8B-B14F-4D97-AF65-F5344CB8AC3E}">
        <p14:creationId xmlns:p14="http://schemas.microsoft.com/office/powerpoint/2010/main" val="1550903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26F796-3EB2-331A-66E8-93AA990ECA51}"/>
              </a:ext>
            </a:extLst>
          </p:cNvPr>
          <p:cNvSpPr>
            <a:spLocks noGrp="1"/>
          </p:cNvSpPr>
          <p:nvPr>
            <p:ph type="title"/>
          </p:nvPr>
        </p:nvSpPr>
        <p:spPr/>
        <p:txBody>
          <a:bodyPr>
            <a:normAutofit/>
          </a:bodyPr>
          <a:lstStyle/>
          <a:p>
            <a:pPr algn="ctr"/>
            <a:r>
              <a:rPr lang="da-DK" cap="none" dirty="0">
                <a:latin typeface="Goudy Old Style" panose="02020502050305020303" pitchFamily="18" charset="77"/>
              </a:rPr>
              <a:t>Du hører slet ikke hvad jeg siger…</a:t>
            </a:r>
            <a:br>
              <a:rPr lang="da-DK" cap="none" dirty="0">
                <a:latin typeface="Goudy Old Style" panose="02020502050305020303" pitchFamily="18" charset="77"/>
              </a:rPr>
            </a:br>
            <a:r>
              <a:rPr lang="da-DK" cap="none" dirty="0">
                <a:latin typeface="Goudy Old Style" panose="02020502050305020303" pitchFamily="18" charset="77"/>
              </a:rPr>
              <a:t>(eller gør du)</a:t>
            </a:r>
          </a:p>
        </p:txBody>
      </p:sp>
      <p:graphicFrame>
        <p:nvGraphicFramePr>
          <p:cNvPr id="5" name="Pladsholder til indhold 2">
            <a:extLst>
              <a:ext uri="{FF2B5EF4-FFF2-40B4-BE49-F238E27FC236}">
                <a16:creationId xmlns:a16="http://schemas.microsoft.com/office/drawing/2014/main" id="{40865F04-3A40-7AB3-C7D1-77CB7872AEB4}"/>
              </a:ext>
            </a:extLst>
          </p:cNvPr>
          <p:cNvGraphicFramePr>
            <a:graphicFrameLocks noGrp="1"/>
          </p:cNvGraphicFramePr>
          <p:nvPr>
            <p:ph idx="1"/>
            <p:extLst>
              <p:ext uri="{D42A27DB-BD31-4B8C-83A1-F6EECF244321}">
                <p14:modId xmlns:p14="http://schemas.microsoft.com/office/powerpoint/2010/main" val="1928508797"/>
              </p:ext>
            </p:extLst>
          </p:nvPr>
        </p:nvGraphicFramePr>
        <p:xfrm>
          <a:off x="989400" y="1685925"/>
          <a:ext cx="10213200" cy="47767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8076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9F10DC-C626-47DC-A5BA-170CE029AED5}"/>
              </a:ext>
            </a:extLst>
          </p:cNvPr>
          <p:cNvSpPr>
            <a:spLocks noGrp="1"/>
          </p:cNvSpPr>
          <p:nvPr>
            <p:ph type="title"/>
          </p:nvPr>
        </p:nvSpPr>
        <p:spPr>
          <a:xfrm>
            <a:off x="2926660" y="314581"/>
            <a:ext cx="7341602" cy="1478570"/>
          </a:xfrm>
        </p:spPr>
        <p:txBody>
          <a:bodyPr>
            <a:normAutofit/>
          </a:bodyPr>
          <a:lstStyle/>
          <a:p>
            <a:r>
              <a:rPr lang="da-DK" dirty="0">
                <a:latin typeface="Goudy Old Style" panose="02020502050305020303" pitchFamily="18" charset="77"/>
              </a:rPr>
              <a:t>verbal kommunikation</a:t>
            </a:r>
          </a:p>
        </p:txBody>
      </p:sp>
      <p:sp>
        <p:nvSpPr>
          <p:cNvPr id="3" name="Pladsholder til indhold 2">
            <a:extLst>
              <a:ext uri="{FF2B5EF4-FFF2-40B4-BE49-F238E27FC236}">
                <a16:creationId xmlns:a16="http://schemas.microsoft.com/office/drawing/2014/main" id="{11C68B1D-F978-C8A6-64C0-A1FE97EDDE7A}"/>
              </a:ext>
            </a:extLst>
          </p:cNvPr>
          <p:cNvSpPr>
            <a:spLocks noGrp="1"/>
          </p:cNvSpPr>
          <p:nvPr>
            <p:ph idx="1"/>
          </p:nvPr>
        </p:nvSpPr>
        <p:spPr>
          <a:xfrm>
            <a:off x="2212862" y="1793151"/>
            <a:ext cx="8769197" cy="622560"/>
          </a:xfrm>
        </p:spPr>
        <p:txBody>
          <a:bodyPr>
            <a:normAutofit/>
          </a:bodyPr>
          <a:lstStyle/>
          <a:p>
            <a:pPr marL="0" indent="0">
              <a:buNone/>
            </a:pPr>
            <a:r>
              <a:rPr lang="da-DK" dirty="0">
                <a:latin typeface="Goudy Old Style" panose="02020502050305020303" pitchFamily="18" charset="77"/>
                <a:cs typeface="Calibri" panose="020F0502020204030204" pitchFamily="34" charset="0"/>
              </a:rPr>
              <a:t>Verbal kommunikation er f.eks. ordene, sproget.</a:t>
            </a:r>
          </a:p>
        </p:txBody>
      </p:sp>
      <p:sp>
        <p:nvSpPr>
          <p:cNvPr id="4" name="Pladsholder til indhold 2">
            <a:extLst>
              <a:ext uri="{FF2B5EF4-FFF2-40B4-BE49-F238E27FC236}">
                <a16:creationId xmlns:a16="http://schemas.microsoft.com/office/drawing/2014/main" id="{A490725E-98B1-EDC5-8BED-09C1A83483BC}"/>
              </a:ext>
            </a:extLst>
          </p:cNvPr>
          <p:cNvSpPr txBox="1">
            <a:spLocks/>
          </p:cNvSpPr>
          <p:nvPr/>
        </p:nvSpPr>
        <p:spPr>
          <a:xfrm>
            <a:off x="2212862" y="3271721"/>
            <a:ext cx="8769197" cy="2085833"/>
          </a:xfrm>
          <a:prstGeom prst="rect">
            <a:avLst/>
          </a:prstGeom>
        </p:spPr>
        <p:txBody>
          <a:bodyPr vert="horz" lIns="91440" tIns="45720" rIns="91440" bIns="45720" rtlCol="0">
            <a:noAutofit/>
          </a:bodyPr>
          <a:lst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2400" spc="0" dirty="0">
                <a:ln w="0"/>
                <a:solidFill>
                  <a:schemeClr val="tx1"/>
                </a:solidFill>
                <a:effectLst>
                  <a:outerShdw blurRad="38100" dist="19050" dir="2700000" algn="tl" rotWithShape="0">
                    <a:schemeClr val="dk1">
                      <a:alpha val="40000"/>
                    </a:schemeClr>
                  </a:outerShdw>
                </a:effectLst>
                <a:latin typeface="Goudy Old Style" panose="02020502050305020303" pitchFamily="18" charset="77"/>
                <a:cs typeface="Calibri" panose="020F0502020204030204" pitchFamily="34" charset="0"/>
              </a:rPr>
              <a:t>Vi skal nu se lidt på hvad der ligger i det, vi så på tegningen</a:t>
            </a:r>
            <a:br>
              <a:rPr lang="da-DK" sz="2400" spc="0" dirty="0">
                <a:ln w="0"/>
                <a:solidFill>
                  <a:schemeClr val="tx1"/>
                </a:solidFill>
                <a:effectLst>
                  <a:outerShdw blurRad="38100" dist="19050" dir="2700000" algn="tl" rotWithShape="0">
                    <a:schemeClr val="dk1">
                      <a:alpha val="40000"/>
                    </a:schemeClr>
                  </a:outerShdw>
                </a:effectLst>
                <a:latin typeface="Goudy Old Style" panose="02020502050305020303" pitchFamily="18" charset="77"/>
                <a:cs typeface="Calibri" panose="020F0502020204030204" pitchFamily="34" charset="0"/>
              </a:rPr>
            </a:br>
            <a:r>
              <a:rPr lang="da-DK" sz="2400" spc="0" dirty="0">
                <a:ln w="0"/>
                <a:solidFill>
                  <a:schemeClr val="tx1"/>
                </a:solidFill>
                <a:effectLst>
                  <a:outerShdw blurRad="38100" dist="19050" dir="2700000" algn="tl" rotWithShape="0">
                    <a:schemeClr val="dk1">
                      <a:alpha val="40000"/>
                    </a:schemeClr>
                  </a:outerShdw>
                </a:effectLst>
                <a:latin typeface="Goudy Old Style" panose="02020502050305020303" pitchFamily="18" charset="77"/>
                <a:cs typeface="Calibri" panose="020F0502020204030204" pitchFamily="34" charset="0"/>
              </a:rPr>
              <a:t> ”min model af verden” hvor vi talte lidt om </a:t>
            </a:r>
            <a:br>
              <a:rPr lang="da-DK" sz="2400" spc="0" dirty="0">
                <a:ln w="0"/>
                <a:solidFill>
                  <a:schemeClr val="tx1"/>
                </a:solidFill>
                <a:effectLst>
                  <a:outerShdw blurRad="38100" dist="19050" dir="2700000" algn="tl" rotWithShape="0">
                    <a:schemeClr val="dk1">
                      <a:alpha val="40000"/>
                    </a:schemeClr>
                  </a:outerShdw>
                </a:effectLst>
                <a:latin typeface="Goudy Old Style" panose="02020502050305020303" pitchFamily="18" charset="77"/>
                <a:cs typeface="Calibri" panose="020F0502020204030204" pitchFamily="34" charset="0"/>
              </a:rPr>
            </a:br>
            <a:r>
              <a:rPr lang="da-DK" sz="2400" spc="0" dirty="0">
                <a:ln w="0"/>
                <a:solidFill>
                  <a:schemeClr val="tx1"/>
                </a:solidFill>
                <a:effectLst>
                  <a:outerShdw blurRad="38100" dist="19050" dir="2700000" algn="tl" rotWithShape="0">
                    <a:schemeClr val="dk1">
                      <a:alpha val="40000"/>
                    </a:schemeClr>
                  </a:outerShdw>
                </a:effectLst>
                <a:latin typeface="Goudy Old Style" panose="02020502050305020303" pitchFamily="18" charset="77"/>
                <a:cs typeface="Calibri" panose="020F0502020204030204" pitchFamily="34" charset="0"/>
              </a:rPr>
              <a:t>generalisering, udeladelser og forvrængninger.</a:t>
            </a:r>
          </a:p>
        </p:txBody>
      </p:sp>
    </p:spTree>
    <p:extLst>
      <p:ext uri="{BB962C8B-B14F-4D97-AF65-F5344CB8AC3E}">
        <p14:creationId xmlns:p14="http://schemas.microsoft.com/office/powerpoint/2010/main" val="4034664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A88DBF-E7E6-E957-26E5-925210265761}"/>
              </a:ext>
            </a:extLst>
          </p:cNvPr>
          <p:cNvSpPr>
            <a:spLocks noGrp="1"/>
          </p:cNvSpPr>
          <p:nvPr>
            <p:ph type="title"/>
          </p:nvPr>
        </p:nvSpPr>
        <p:spPr/>
        <p:txBody>
          <a:bodyPr>
            <a:normAutofit fontScale="90000"/>
          </a:bodyPr>
          <a:lstStyle/>
          <a:p>
            <a:pPr algn="ctr"/>
            <a:r>
              <a:rPr lang="da-DK" dirty="0">
                <a:latin typeface="Goudy Old Style" panose="02020502050305020303" pitchFamily="18" charset="77"/>
              </a:rPr>
              <a:t>Verbal kommunikation </a:t>
            </a:r>
            <a:br>
              <a:rPr lang="da-DK" dirty="0"/>
            </a:br>
            <a:br>
              <a:rPr lang="da-DK" dirty="0"/>
            </a:br>
            <a:r>
              <a:rPr lang="da-DK" cap="none" dirty="0">
                <a:latin typeface="Goudy Old Style" panose="02020502050305020303" pitchFamily="18" charset="77"/>
              </a:rPr>
              <a:t>lad os nørde lidt med ord</a:t>
            </a:r>
            <a:endParaRPr lang="da-DK" dirty="0">
              <a:latin typeface="Goudy Old Style" panose="02020502050305020303" pitchFamily="18" charset="77"/>
            </a:endParaRPr>
          </a:p>
        </p:txBody>
      </p:sp>
      <p:sp>
        <p:nvSpPr>
          <p:cNvPr id="3" name="Pladsholder til indhold 2">
            <a:extLst>
              <a:ext uri="{FF2B5EF4-FFF2-40B4-BE49-F238E27FC236}">
                <a16:creationId xmlns:a16="http://schemas.microsoft.com/office/drawing/2014/main" id="{15D34F2B-8B7F-AF35-80B8-FB00B1134973}"/>
              </a:ext>
            </a:extLst>
          </p:cNvPr>
          <p:cNvSpPr>
            <a:spLocks noGrp="1"/>
          </p:cNvSpPr>
          <p:nvPr>
            <p:ph idx="1"/>
          </p:nvPr>
        </p:nvSpPr>
        <p:spPr>
          <a:xfrm>
            <a:off x="3005921" y="2671528"/>
            <a:ext cx="6176980" cy="757472"/>
          </a:xfrm>
        </p:spPr>
        <p:txBody>
          <a:bodyPr>
            <a:noAutofit/>
          </a:bodyPr>
          <a:lstStyle/>
          <a:p>
            <a:pPr marL="0" indent="0" algn="ctr">
              <a:buNone/>
            </a:pPr>
            <a:r>
              <a:rPr lang="da-DK" dirty="0">
                <a:latin typeface="Goudy Old Style" panose="02020502050305020303" pitchFamily="18" charset="77"/>
              </a:rPr>
              <a:t>Eksempel på udeladelser kan være:</a:t>
            </a:r>
            <a:br>
              <a:rPr lang="da-DK" dirty="0">
                <a:latin typeface="Goudy Old Style" panose="02020502050305020303" pitchFamily="18" charset="77"/>
              </a:rPr>
            </a:br>
            <a:endParaRPr lang="da-DK" dirty="0">
              <a:latin typeface="Goudy Old Style" panose="02020502050305020303" pitchFamily="18" charset="77"/>
            </a:endParaRPr>
          </a:p>
        </p:txBody>
      </p:sp>
      <p:sp>
        <p:nvSpPr>
          <p:cNvPr id="7" name="Tekstfelt 6">
            <a:extLst>
              <a:ext uri="{FF2B5EF4-FFF2-40B4-BE49-F238E27FC236}">
                <a16:creationId xmlns:a16="http://schemas.microsoft.com/office/drawing/2014/main" id="{209DB3AB-CA1B-EB07-86AB-8F582944F61C}"/>
              </a:ext>
            </a:extLst>
          </p:cNvPr>
          <p:cNvSpPr txBox="1"/>
          <p:nvPr/>
        </p:nvSpPr>
        <p:spPr>
          <a:xfrm>
            <a:off x="4126081" y="3756805"/>
            <a:ext cx="3936659" cy="3416320"/>
          </a:xfrm>
          <a:custGeom>
            <a:avLst/>
            <a:gdLst>
              <a:gd name="connsiteX0" fmla="*/ 0 w 7329920"/>
              <a:gd name="connsiteY0" fmla="*/ 0 h 1815882"/>
              <a:gd name="connsiteX1" fmla="*/ 7329920 w 7329920"/>
              <a:gd name="connsiteY1" fmla="*/ 0 h 1815882"/>
              <a:gd name="connsiteX2" fmla="*/ 7329920 w 7329920"/>
              <a:gd name="connsiteY2" fmla="*/ 1815882 h 1815882"/>
              <a:gd name="connsiteX3" fmla="*/ 0 w 7329920"/>
              <a:gd name="connsiteY3" fmla="*/ 1815882 h 1815882"/>
              <a:gd name="connsiteX4" fmla="*/ 0 w 7329920"/>
              <a:gd name="connsiteY4" fmla="*/ 0 h 1815882"/>
              <a:gd name="connsiteX0" fmla="*/ 0 w 7329920"/>
              <a:gd name="connsiteY0" fmla="*/ 0 h 1815882"/>
              <a:gd name="connsiteX1" fmla="*/ 7329920 w 7329920"/>
              <a:gd name="connsiteY1" fmla="*/ 0 h 1815882"/>
              <a:gd name="connsiteX2" fmla="*/ 7314930 w 7329920"/>
              <a:gd name="connsiteY2" fmla="*/ 781561 h 1815882"/>
              <a:gd name="connsiteX3" fmla="*/ 0 w 7329920"/>
              <a:gd name="connsiteY3" fmla="*/ 1815882 h 1815882"/>
              <a:gd name="connsiteX4" fmla="*/ 0 w 7329920"/>
              <a:gd name="connsiteY4" fmla="*/ 0 h 1815882"/>
              <a:gd name="connsiteX0" fmla="*/ 74951 w 7404871"/>
              <a:gd name="connsiteY0" fmla="*/ 0 h 781561"/>
              <a:gd name="connsiteX1" fmla="*/ 7404871 w 7404871"/>
              <a:gd name="connsiteY1" fmla="*/ 0 h 781561"/>
              <a:gd name="connsiteX2" fmla="*/ 7389881 w 7404871"/>
              <a:gd name="connsiteY2" fmla="*/ 781561 h 781561"/>
              <a:gd name="connsiteX3" fmla="*/ 0 w 7404871"/>
              <a:gd name="connsiteY3" fmla="*/ 496748 h 781561"/>
              <a:gd name="connsiteX4" fmla="*/ 74951 w 7404871"/>
              <a:gd name="connsiteY4" fmla="*/ 0 h 781561"/>
              <a:gd name="connsiteX0" fmla="*/ 74951 w 7404871"/>
              <a:gd name="connsiteY0" fmla="*/ 0 h 496748"/>
              <a:gd name="connsiteX1" fmla="*/ 7404871 w 7404871"/>
              <a:gd name="connsiteY1" fmla="*/ 0 h 496748"/>
              <a:gd name="connsiteX2" fmla="*/ 7389881 w 7404871"/>
              <a:gd name="connsiteY2" fmla="*/ 466768 h 496748"/>
              <a:gd name="connsiteX3" fmla="*/ 0 w 7404871"/>
              <a:gd name="connsiteY3" fmla="*/ 496748 h 496748"/>
              <a:gd name="connsiteX4" fmla="*/ 74951 w 7404871"/>
              <a:gd name="connsiteY4" fmla="*/ 0 h 49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04871" h="496748">
                <a:moveTo>
                  <a:pt x="74951" y="0"/>
                </a:moveTo>
                <a:lnTo>
                  <a:pt x="7404871" y="0"/>
                </a:lnTo>
                <a:lnTo>
                  <a:pt x="7389881" y="466768"/>
                </a:lnTo>
                <a:lnTo>
                  <a:pt x="0" y="496748"/>
                </a:lnTo>
                <a:lnTo>
                  <a:pt x="74951" y="0"/>
                </a:lnTo>
                <a:close/>
              </a:path>
            </a:pathLst>
          </a:custGeom>
          <a:noFill/>
        </p:spPr>
        <p:txBody>
          <a:bodyPr wrap="square" rtlCol="0">
            <a:spAutoFit/>
          </a:bodyPr>
          <a:lstStyle/>
          <a:p>
            <a:pPr algn="ctr"/>
            <a:r>
              <a:rPr lang="da-DK" sz="2400" dirty="0">
                <a:latin typeface="Goudy Old Style" panose="02020502050305020303" pitchFamily="18" charset="77"/>
              </a:rPr>
              <a:t>Han kommunikere slet ikke? </a:t>
            </a:r>
          </a:p>
          <a:p>
            <a:endParaRPr lang="da-DK" sz="2400" dirty="0">
              <a:latin typeface="Goudy Old Style" panose="02020502050305020303" pitchFamily="18" charset="77"/>
            </a:endParaRPr>
          </a:p>
          <a:p>
            <a:endParaRPr lang="da-DK" sz="2400" dirty="0">
              <a:latin typeface="Goudy Old Style" panose="02020502050305020303" pitchFamily="18" charset="77"/>
            </a:endParaRPr>
          </a:p>
          <a:p>
            <a:pPr algn="ctr"/>
            <a:r>
              <a:rPr lang="da-DK" sz="2400" dirty="0">
                <a:latin typeface="Goudy Old Style" panose="02020502050305020303" pitchFamily="18" charset="77"/>
              </a:rPr>
              <a:t> Jeg gider ikke mere!</a:t>
            </a:r>
            <a:br>
              <a:rPr lang="da-DK" sz="2400" dirty="0">
                <a:latin typeface="Goudy Old Style" panose="02020502050305020303" pitchFamily="18" charset="77"/>
              </a:rPr>
            </a:br>
            <a:endParaRPr lang="da-DK" sz="2400" dirty="0">
              <a:latin typeface="Goudy Old Style" panose="02020502050305020303" pitchFamily="18" charset="77"/>
            </a:endParaRPr>
          </a:p>
          <a:p>
            <a:endParaRPr lang="da-DK" sz="2400" dirty="0">
              <a:latin typeface="Goudy Old Style" panose="02020502050305020303" pitchFamily="18" charset="77"/>
            </a:endParaRPr>
          </a:p>
          <a:p>
            <a:endParaRPr lang="da-DK" sz="2400" dirty="0">
              <a:latin typeface="Goudy Old Style" panose="02020502050305020303" pitchFamily="18" charset="77"/>
            </a:endParaRPr>
          </a:p>
          <a:p>
            <a:endParaRPr lang="da-DK" sz="2400" dirty="0">
              <a:latin typeface="Goudy Old Style" panose="02020502050305020303" pitchFamily="18" charset="77"/>
            </a:endParaRPr>
          </a:p>
          <a:p>
            <a:pPr algn="ctr"/>
            <a:endParaRPr lang="da-DK" sz="2400" dirty="0">
              <a:latin typeface="Goudy Old Style" panose="02020502050305020303" pitchFamily="18" charset="77"/>
              <a:cs typeface="Apple Chancery" panose="03020702040506060504" pitchFamily="66" charset="-79"/>
            </a:endParaRPr>
          </a:p>
        </p:txBody>
      </p:sp>
    </p:spTree>
    <p:extLst>
      <p:ext uri="{BB962C8B-B14F-4D97-AF65-F5344CB8AC3E}">
        <p14:creationId xmlns:p14="http://schemas.microsoft.com/office/powerpoint/2010/main" val="468157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2">
            <a:extLst>
              <a:ext uri="{FF2B5EF4-FFF2-40B4-BE49-F238E27FC236}">
                <a16:creationId xmlns:a16="http://schemas.microsoft.com/office/drawing/2014/main" id="{7049C7C2-F78C-2AC8-5B22-0591042DDF46}"/>
              </a:ext>
            </a:extLst>
          </p:cNvPr>
          <p:cNvSpPr txBox="1">
            <a:spLocks/>
          </p:cNvSpPr>
          <p:nvPr/>
        </p:nvSpPr>
        <p:spPr>
          <a:xfrm>
            <a:off x="3595190" y="1439521"/>
            <a:ext cx="5234017" cy="757472"/>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da-DK" sz="2800" dirty="0">
                <a:latin typeface="Goudy Old Style" panose="02020502050305020303" pitchFamily="18" charset="77"/>
              </a:rPr>
              <a:t> Eks. på generaliseringer kan være</a:t>
            </a:r>
            <a:r>
              <a:rPr lang="da-DK" dirty="0">
                <a:latin typeface="Goudy Old Style" panose="02020502050305020303" pitchFamily="18" charset="77"/>
              </a:rPr>
              <a:t>:</a:t>
            </a:r>
            <a:br>
              <a:rPr lang="da-DK" dirty="0">
                <a:latin typeface="Goudy Old Style" panose="02020502050305020303" pitchFamily="18" charset="77"/>
              </a:rPr>
            </a:br>
            <a:endParaRPr lang="da-DK" dirty="0">
              <a:latin typeface="Goudy Old Style" panose="02020502050305020303" pitchFamily="18" charset="77"/>
            </a:endParaRPr>
          </a:p>
        </p:txBody>
      </p:sp>
      <p:sp>
        <p:nvSpPr>
          <p:cNvPr id="9" name="Tekstfelt 8">
            <a:extLst>
              <a:ext uri="{FF2B5EF4-FFF2-40B4-BE49-F238E27FC236}">
                <a16:creationId xmlns:a16="http://schemas.microsoft.com/office/drawing/2014/main" id="{B0512445-155C-E89C-6CAB-CFB326153C0F}"/>
              </a:ext>
            </a:extLst>
          </p:cNvPr>
          <p:cNvSpPr txBox="1"/>
          <p:nvPr/>
        </p:nvSpPr>
        <p:spPr>
          <a:xfrm>
            <a:off x="2720717" y="2765099"/>
            <a:ext cx="6108490" cy="2308324"/>
          </a:xfrm>
          <a:prstGeom prst="rect">
            <a:avLst/>
          </a:prstGeom>
          <a:noFill/>
        </p:spPr>
        <p:txBody>
          <a:bodyPr wrap="square">
            <a:spAutoFit/>
          </a:bodyPr>
          <a:lstStyle/>
          <a:p>
            <a:r>
              <a:rPr lang="da-DK" sz="2400" dirty="0">
                <a:latin typeface="Goudy Old Style" panose="02020502050305020303" pitchFamily="18" charset="77"/>
              </a:rPr>
              <a:t>Typisk ham, han kommer aldrig til tiden?</a:t>
            </a:r>
          </a:p>
          <a:p>
            <a:endParaRPr lang="da-DK" sz="2400" dirty="0">
              <a:latin typeface="Goudy Old Style" panose="02020502050305020303" pitchFamily="18" charset="77"/>
            </a:endParaRPr>
          </a:p>
          <a:p>
            <a:r>
              <a:rPr lang="da-DK" sz="2400" dirty="0">
                <a:latin typeface="Goudy Old Style" panose="02020502050305020303" pitchFamily="18" charset="77"/>
              </a:rPr>
              <a:t>Eller</a:t>
            </a:r>
            <a:br>
              <a:rPr lang="da-DK" sz="2400" dirty="0">
                <a:latin typeface="Goudy Old Style" panose="02020502050305020303" pitchFamily="18" charset="77"/>
              </a:rPr>
            </a:br>
            <a:endParaRPr lang="da-DK" sz="2400" dirty="0">
              <a:latin typeface="Goudy Old Style" panose="02020502050305020303" pitchFamily="18" charset="77"/>
            </a:endParaRPr>
          </a:p>
          <a:p>
            <a:r>
              <a:rPr lang="da-DK" sz="2400" dirty="0">
                <a:latin typeface="Goudy Old Style" panose="02020502050305020303" pitchFamily="18" charset="77"/>
              </a:rPr>
              <a:t>Dit barn kommer hjem og siger ”alle hader mig”?</a:t>
            </a:r>
            <a:br>
              <a:rPr lang="da-DK" sz="2400" dirty="0">
                <a:latin typeface="Goudy Old Style" panose="02020502050305020303" pitchFamily="18" charset="77"/>
              </a:rPr>
            </a:br>
            <a:endParaRPr lang="da-DK" sz="2400" dirty="0">
              <a:latin typeface="Goudy Old Style" panose="02020502050305020303" pitchFamily="18" charset="77"/>
            </a:endParaRPr>
          </a:p>
        </p:txBody>
      </p:sp>
    </p:spTree>
    <p:extLst>
      <p:ext uri="{BB962C8B-B14F-4D97-AF65-F5344CB8AC3E}">
        <p14:creationId xmlns:p14="http://schemas.microsoft.com/office/powerpoint/2010/main" val="2005020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C060305E-E38C-3BAC-BE16-A08776707B31}"/>
              </a:ext>
            </a:extLst>
          </p:cNvPr>
          <p:cNvSpPr txBox="1"/>
          <p:nvPr/>
        </p:nvSpPr>
        <p:spPr>
          <a:xfrm>
            <a:off x="3041755" y="1136065"/>
            <a:ext cx="6108490" cy="954107"/>
          </a:xfrm>
          <a:prstGeom prst="rect">
            <a:avLst/>
          </a:prstGeom>
          <a:noFill/>
        </p:spPr>
        <p:txBody>
          <a:bodyPr wrap="square">
            <a:spAutoFit/>
          </a:bodyPr>
          <a:lstStyle/>
          <a:p>
            <a:pPr marL="0" indent="0">
              <a:buNone/>
            </a:pPr>
            <a:r>
              <a:rPr lang="da-DK" sz="2800" dirty="0">
                <a:latin typeface="Goudy Old Style" panose="02020502050305020303" pitchFamily="18" charset="77"/>
              </a:rPr>
              <a:t>Eksempler på forvrængninger kan være:</a:t>
            </a:r>
            <a:br>
              <a:rPr lang="da-DK" sz="2800" dirty="0">
                <a:latin typeface="Goudy Old Style" panose="02020502050305020303" pitchFamily="18" charset="77"/>
              </a:rPr>
            </a:br>
            <a:endParaRPr lang="da-DK" sz="2800" dirty="0">
              <a:latin typeface="Goudy Old Style" panose="02020502050305020303" pitchFamily="18" charset="77"/>
            </a:endParaRPr>
          </a:p>
        </p:txBody>
      </p:sp>
      <p:sp>
        <p:nvSpPr>
          <p:cNvPr id="6" name="Tekstfelt 5">
            <a:extLst>
              <a:ext uri="{FF2B5EF4-FFF2-40B4-BE49-F238E27FC236}">
                <a16:creationId xmlns:a16="http://schemas.microsoft.com/office/drawing/2014/main" id="{E38057E6-B9B6-4E29-74EA-9D8E1C8A1500}"/>
              </a:ext>
            </a:extLst>
          </p:cNvPr>
          <p:cNvSpPr txBox="1"/>
          <p:nvPr/>
        </p:nvSpPr>
        <p:spPr>
          <a:xfrm>
            <a:off x="1963382" y="2314459"/>
            <a:ext cx="8265236" cy="2677656"/>
          </a:xfrm>
          <a:prstGeom prst="rect">
            <a:avLst/>
          </a:prstGeom>
          <a:noFill/>
        </p:spPr>
        <p:txBody>
          <a:bodyPr wrap="square" rtlCol="0">
            <a:spAutoFit/>
          </a:bodyPr>
          <a:lstStyle/>
          <a:p>
            <a:pPr algn="ctr"/>
            <a:r>
              <a:rPr lang="da-DK" sz="2400" dirty="0">
                <a:latin typeface="Goudy Old Style" panose="02020502050305020303" pitchFamily="18" charset="77"/>
              </a:rPr>
              <a:t>Jeg er ikke tilfreds med den måde du gør det på.  </a:t>
            </a:r>
            <a:br>
              <a:rPr lang="da-DK" sz="2400" dirty="0">
                <a:latin typeface="Goudy Old Style" panose="02020502050305020303" pitchFamily="18" charset="77"/>
              </a:rPr>
            </a:br>
            <a:r>
              <a:rPr lang="da-DK" sz="2400" dirty="0">
                <a:latin typeface="Goudy Old Style" panose="02020502050305020303" pitchFamily="18" charset="77"/>
              </a:rPr>
              <a:t>(det kan være arbejde, oprydning eller andet)</a:t>
            </a:r>
            <a:br>
              <a:rPr lang="da-DK" sz="2400" dirty="0">
                <a:latin typeface="Goudy Old Style" panose="02020502050305020303" pitchFamily="18" charset="77"/>
              </a:rPr>
            </a:br>
            <a:endParaRPr lang="da-DK" sz="2400" dirty="0">
              <a:latin typeface="Goudy Old Style" panose="02020502050305020303" pitchFamily="18" charset="77"/>
            </a:endParaRPr>
          </a:p>
          <a:p>
            <a:pPr algn="ctr"/>
            <a:r>
              <a:rPr lang="da-DK" sz="2400" dirty="0">
                <a:latin typeface="Goudy Old Style" panose="02020502050305020303" pitchFamily="18" charset="77"/>
              </a:rPr>
              <a:t>Eller</a:t>
            </a:r>
          </a:p>
          <a:p>
            <a:endParaRPr lang="da-DK" sz="2400" dirty="0">
              <a:latin typeface="Goudy Old Style" panose="02020502050305020303" pitchFamily="18" charset="77"/>
            </a:endParaRPr>
          </a:p>
          <a:p>
            <a:pPr algn="ctr"/>
            <a:r>
              <a:rPr lang="da-DK" sz="2400" dirty="0">
                <a:latin typeface="Goudy Old Style" panose="02020502050305020303" pitchFamily="18" charset="77"/>
              </a:rPr>
              <a:t>Hun gik </a:t>
            </a:r>
            <a:r>
              <a:rPr lang="da-DK" sz="2400" dirty="0">
                <a:ln w="0"/>
                <a:effectLst>
                  <a:outerShdw blurRad="38100" dist="19050" dir="2700000" algn="tl" rotWithShape="0">
                    <a:schemeClr val="dk1">
                      <a:alpha val="40000"/>
                    </a:schemeClr>
                  </a:outerShdw>
                </a:effectLst>
                <a:latin typeface="Goudy Old Style" panose="02020502050305020303" pitchFamily="18" charset="77"/>
              </a:rPr>
              <a:t>lige</a:t>
            </a:r>
            <a:r>
              <a:rPr lang="da-DK" sz="2400" dirty="0">
                <a:latin typeface="Goudy Old Style" panose="02020502050305020303" pitchFamily="18" charset="77"/>
              </a:rPr>
              <a:t> forbi mig og sagde ikke hej – </a:t>
            </a:r>
            <a:br>
              <a:rPr lang="da-DK" sz="2400" dirty="0">
                <a:latin typeface="Goudy Old Style" panose="02020502050305020303" pitchFamily="18" charset="77"/>
              </a:rPr>
            </a:br>
            <a:r>
              <a:rPr lang="da-DK" sz="2400" dirty="0">
                <a:latin typeface="Goudy Old Style" panose="02020502050305020303" pitchFamily="18" charset="77"/>
              </a:rPr>
              <a:t>hun er garanteret sur på mig.</a:t>
            </a:r>
          </a:p>
        </p:txBody>
      </p:sp>
    </p:spTree>
    <p:extLst>
      <p:ext uri="{BB962C8B-B14F-4D97-AF65-F5344CB8AC3E}">
        <p14:creationId xmlns:p14="http://schemas.microsoft.com/office/powerpoint/2010/main" val="3419798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9F10DC-C626-47DC-A5BA-170CE029AED5}"/>
              </a:ext>
            </a:extLst>
          </p:cNvPr>
          <p:cNvSpPr>
            <a:spLocks noGrp="1"/>
          </p:cNvSpPr>
          <p:nvPr>
            <p:ph type="title"/>
          </p:nvPr>
        </p:nvSpPr>
        <p:spPr>
          <a:xfrm>
            <a:off x="2926660" y="314581"/>
            <a:ext cx="7341602" cy="1478570"/>
          </a:xfrm>
        </p:spPr>
        <p:txBody>
          <a:bodyPr>
            <a:normAutofit/>
          </a:bodyPr>
          <a:lstStyle/>
          <a:p>
            <a:r>
              <a:rPr lang="da-DK" dirty="0">
                <a:latin typeface="Goudy Old Style" panose="02020502050305020303" pitchFamily="18" charset="77"/>
              </a:rPr>
              <a:t>Nonverbal kommunikation</a:t>
            </a:r>
          </a:p>
        </p:txBody>
      </p:sp>
      <p:sp>
        <p:nvSpPr>
          <p:cNvPr id="3" name="Pladsholder til indhold 2">
            <a:extLst>
              <a:ext uri="{FF2B5EF4-FFF2-40B4-BE49-F238E27FC236}">
                <a16:creationId xmlns:a16="http://schemas.microsoft.com/office/drawing/2014/main" id="{11C68B1D-F978-C8A6-64C0-A1FE97EDDE7A}"/>
              </a:ext>
            </a:extLst>
          </p:cNvPr>
          <p:cNvSpPr>
            <a:spLocks noGrp="1"/>
          </p:cNvSpPr>
          <p:nvPr>
            <p:ph idx="1"/>
          </p:nvPr>
        </p:nvSpPr>
        <p:spPr>
          <a:xfrm>
            <a:off x="2212862" y="1793151"/>
            <a:ext cx="8769197" cy="622560"/>
          </a:xfrm>
        </p:spPr>
        <p:txBody>
          <a:bodyPr>
            <a:normAutofit/>
          </a:bodyPr>
          <a:lstStyle/>
          <a:p>
            <a:pPr marL="0" indent="0">
              <a:buNone/>
            </a:pPr>
            <a:r>
              <a:rPr lang="da-DK" dirty="0">
                <a:latin typeface="Goudy Old Style" panose="02020502050305020303" pitchFamily="18" charset="77"/>
                <a:cs typeface="Calibri" panose="020F0502020204030204" pitchFamily="34" charset="0"/>
              </a:rPr>
              <a:t>Det kan f.eks. være mimik, øjnene, tonefald og kropsholdning  </a:t>
            </a:r>
          </a:p>
        </p:txBody>
      </p:sp>
      <p:sp>
        <p:nvSpPr>
          <p:cNvPr id="4" name="Pladsholder til indhold 2">
            <a:extLst>
              <a:ext uri="{FF2B5EF4-FFF2-40B4-BE49-F238E27FC236}">
                <a16:creationId xmlns:a16="http://schemas.microsoft.com/office/drawing/2014/main" id="{A490725E-98B1-EDC5-8BED-09C1A83483BC}"/>
              </a:ext>
            </a:extLst>
          </p:cNvPr>
          <p:cNvSpPr txBox="1">
            <a:spLocks/>
          </p:cNvSpPr>
          <p:nvPr/>
        </p:nvSpPr>
        <p:spPr>
          <a:xfrm>
            <a:off x="2212862" y="2569849"/>
            <a:ext cx="7554994" cy="2085833"/>
          </a:xfrm>
          <a:prstGeom prst="rect">
            <a:avLst/>
          </a:prstGeom>
        </p:spPr>
        <p:txBody>
          <a:bodyPr vert="horz" lIns="91440" tIns="45720" rIns="91440" bIns="45720" rtlCol="0">
            <a:noAutofit/>
          </a:bodyPr>
          <a:lst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2400" spc="0" dirty="0">
                <a:ln w="0"/>
                <a:solidFill>
                  <a:schemeClr val="tx1"/>
                </a:solidFill>
                <a:effectLst>
                  <a:outerShdw blurRad="38100" dist="19050" dir="2700000" algn="tl" rotWithShape="0">
                    <a:schemeClr val="dk1">
                      <a:alpha val="40000"/>
                    </a:schemeClr>
                  </a:outerShdw>
                </a:effectLst>
                <a:latin typeface="Goudy Old Style" panose="02020502050305020303" pitchFamily="18" charset="77"/>
                <a:cs typeface="Calibri" panose="020F0502020204030204" pitchFamily="34" charset="0"/>
              </a:rPr>
              <a:t>Hvis vi ser på f.eks. mimik og ansigtsudtryk</a:t>
            </a:r>
            <a:br>
              <a:rPr lang="da-DK" sz="2400" spc="0" dirty="0">
                <a:ln w="0"/>
                <a:solidFill>
                  <a:schemeClr val="tx1"/>
                </a:solidFill>
                <a:effectLst>
                  <a:outerShdw blurRad="38100" dist="19050" dir="2700000" algn="tl" rotWithShape="0">
                    <a:schemeClr val="dk1">
                      <a:alpha val="40000"/>
                    </a:schemeClr>
                  </a:outerShdw>
                </a:effectLst>
                <a:latin typeface="Goudy Old Style" panose="02020502050305020303" pitchFamily="18" charset="77"/>
                <a:cs typeface="Calibri" panose="020F0502020204030204" pitchFamily="34" charset="0"/>
              </a:rPr>
            </a:br>
            <a:r>
              <a:rPr lang="da-DK" sz="2400" spc="0" dirty="0">
                <a:ln w="0"/>
                <a:solidFill>
                  <a:schemeClr val="tx1"/>
                </a:solidFill>
                <a:effectLst>
                  <a:outerShdw blurRad="38100" dist="19050" dir="2700000" algn="tl" rotWithShape="0">
                    <a:schemeClr val="dk1">
                      <a:alpha val="40000"/>
                    </a:schemeClr>
                  </a:outerShdw>
                </a:effectLst>
                <a:latin typeface="Goudy Old Style" panose="02020502050305020303" pitchFamily="18" charset="77"/>
                <a:cs typeface="Calibri" panose="020F0502020204030204" pitchFamily="34" charset="0"/>
              </a:rPr>
              <a:t>Så kan det f.eks. være mundvigen vender nedad eller </a:t>
            </a:r>
            <a:br>
              <a:rPr lang="da-DK" sz="2400" spc="0" dirty="0">
                <a:ln w="0"/>
                <a:solidFill>
                  <a:schemeClr val="tx1"/>
                </a:solidFill>
                <a:effectLst>
                  <a:outerShdw blurRad="38100" dist="19050" dir="2700000" algn="tl" rotWithShape="0">
                    <a:schemeClr val="dk1">
                      <a:alpha val="40000"/>
                    </a:schemeClr>
                  </a:outerShdw>
                </a:effectLst>
                <a:latin typeface="Goudy Old Style" panose="02020502050305020303" pitchFamily="18" charset="77"/>
                <a:cs typeface="Calibri" panose="020F0502020204030204" pitchFamily="34" charset="0"/>
              </a:rPr>
            </a:br>
            <a:r>
              <a:rPr lang="da-DK" sz="2400" spc="0" dirty="0">
                <a:ln w="0"/>
                <a:solidFill>
                  <a:schemeClr val="tx1"/>
                </a:solidFill>
                <a:effectLst>
                  <a:outerShdw blurRad="38100" dist="19050" dir="2700000" algn="tl" rotWithShape="0">
                    <a:schemeClr val="dk1">
                      <a:alpha val="40000"/>
                    </a:schemeClr>
                  </a:outerShdw>
                </a:effectLst>
                <a:latin typeface="Goudy Old Style" panose="02020502050305020303" pitchFamily="18" charset="77"/>
                <a:cs typeface="Calibri" panose="020F0502020204030204" pitchFamily="34" charset="0"/>
              </a:rPr>
              <a:t>det at sige JA (verbalt), men hovedet ryster nej.</a:t>
            </a:r>
          </a:p>
        </p:txBody>
      </p:sp>
      <p:sp>
        <p:nvSpPr>
          <p:cNvPr id="6" name="Pladsholder til indhold 2">
            <a:extLst>
              <a:ext uri="{FF2B5EF4-FFF2-40B4-BE49-F238E27FC236}">
                <a16:creationId xmlns:a16="http://schemas.microsoft.com/office/drawing/2014/main" id="{5B5DE3B2-CA53-4E8F-9FFD-7A37316A8E26}"/>
              </a:ext>
            </a:extLst>
          </p:cNvPr>
          <p:cNvSpPr txBox="1">
            <a:spLocks/>
          </p:cNvSpPr>
          <p:nvPr/>
        </p:nvSpPr>
        <p:spPr>
          <a:xfrm>
            <a:off x="2212862" y="4809820"/>
            <a:ext cx="10213200" cy="1203717"/>
          </a:xfrm>
          <a:prstGeom prst="rect">
            <a:avLst/>
          </a:prstGeom>
        </p:spPr>
        <p:txBody>
          <a:bodyPr vert="horz" lIns="91440" tIns="45720" rIns="91440" bIns="45720" rtlCol="0">
            <a:noAutofit/>
          </a:bodyPr>
          <a:lst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2400" spc="0" dirty="0">
                <a:ln w="0"/>
                <a:solidFill>
                  <a:schemeClr val="tx1"/>
                </a:solidFill>
                <a:effectLst>
                  <a:outerShdw blurRad="38100" dist="19050" dir="2700000" algn="tl" rotWithShape="0">
                    <a:schemeClr val="dk1">
                      <a:alpha val="40000"/>
                    </a:schemeClr>
                  </a:outerShdw>
                </a:effectLst>
                <a:latin typeface="Goudy Old Style" panose="02020502050305020303" pitchFamily="18" charset="77"/>
                <a:cs typeface="Calibri" panose="020F0502020204030204" pitchFamily="34" charset="0"/>
              </a:rPr>
              <a:t>Tonefald – handler om tempoet, rytmen (pauser), volumen.</a:t>
            </a:r>
            <a:br>
              <a:rPr lang="da-DK" sz="2400" spc="0" dirty="0">
                <a:ln w="0"/>
                <a:solidFill>
                  <a:schemeClr val="tx1"/>
                </a:solidFill>
                <a:effectLst>
                  <a:outerShdw blurRad="38100" dist="19050" dir="2700000" algn="tl" rotWithShape="0">
                    <a:schemeClr val="dk1">
                      <a:alpha val="40000"/>
                    </a:schemeClr>
                  </a:outerShdw>
                </a:effectLst>
                <a:latin typeface="Goudy Old Style" panose="02020502050305020303" pitchFamily="18" charset="77"/>
                <a:cs typeface="Calibri" panose="020F0502020204030204" pitchFamily="34" charset="0"/>
              </a:rPr>
            </a:br>
            <a:endParaRPr lang="da-DK" sz="2400" spc="0" dirty="0">
              <a:ln w="0"/>
              <a:solidFill>
                <a:schemeClr val="tx1"/>
              </a:solidFill>
              <a:effectLst>
                <a:outerShdw blurRad="38100" dist="19050" dir="2700000" algn="tl" rotWithShape="0">
                  <a:schemeClr val="dk1">
                    <a:alpha val="40000"/>
                  </a:schemeClr>
                </a:outerShdw>
              </a:effectLst>
              <a:latin typeface="Goudy Old Style" panose="02020502050305020303" pitchFamily="18" charset="77"/>
              <a:cs typeface="Calibri" panose="020F0502020204030204" pitchFamily="34" charset="0"/>
            </a:endParaRPr>
          </a:p>
        </p:txBody>
      </p:sp>
    </p:spTree>
    <p:extLst>
      <p:ext uri="{BB962C8B-B14F-4D97-AF65-F5344CB8AC3E}">
        <p14:creationId xmlns:p14="http://schemas.microsoft.com/office/powerpoint/2010/main" val="492271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2">
            <a:extLst>
              <a:ext uri="{FF2B5EF4-FFF2-40B4-BE49-F238E27FC236}">
                <a16:creationId xmlns:a16="http://schemas.microsoft.com/office/drawing/2014/main" id="{72182F81-0325-808C-671D-801A940FD229}"/>
              </a:ext>
            </a:extLst>
          </p:cNvPr>
          <p:cNvSpPr txBox="1">
            <a:spLocks/>
          </p:cNvSpPr>
          <p:nvPr/>
        </p:nvSpPr>
        <p:spPr>
          <a:xfrm>
            <a:off x="1439104" y="760751"/>
            <a:ext cx="10213200" cy="5336498"/>
          </a:xfrm>
          <a:prstGeom prst="rect">
            <a:avLst/>
          </a:prstGeom>
        </p:spPr>
        <p:txBody>
          <a:bodyPr vert="horz" lIns="91440" tIns="45720" rIns="91440" bIns="45720" rtlCol="0">
            <a:noAutofit/>
          </a:bodyPr>
          <a:lst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2400" spc="0" dirty="0">
                <a:ln w="0"/>
                <a:solidFill>
                  <a:schemeClr val="tx1"/>
                </a:solidFill>
                <a:effectLst>
                  <a:outerShdw blurRad="38100" dist="19050" dir="2700000" algn="tl" rotWithShape="0">
                    <a:schemeClr val="dk1">
                      <a:alpha val="40000"/>
                    </a:schemeClr>
                  </a:outerShdw>
                </a:effectLst>
                <a:latin typeface="Goudy Old Style" panose="02020502050305020303" pitchFamily="18" charset="77"/>
                <a:cs typeface="Calibri" panose="020F0502020204030204" pitchFamily="34" charset="0"/>
              </a:rPr>
              <a:t>Når vi ser på kropsholdning, så betyder det meget om du står, sidder ned </a:t>
            </a:r>
            <a:br>
              <a:rPr lang="da-DK" sz="2400" spc="0" dirty="0">
                <a:ln w="0"/>
                <a:solidFill>
                  <a:schemeClr val="tx1"/>
                </a:solidFill>
                <a:effectLst>
                  <a:outerShdw blurRad="38100" dist="19050" dir="2700000" algn="tl" rotWithShape="0">
                    <a:schemeClr val="dk1">
                      <a:alpha val="40000"/>
                    </a:schemeClr>
                  </a:outerShdw>
                </a:effectLst>
                <a:latin typeface="Goudy Old Style" panose="02020502050305020303" pitchFamily="18" charset="77"/>
                <a:cs typeface="Calibri" panose="020F0502020204030204" pitchFamily="34" charset="0"/>
              </a:rPr>
            </a:br>
            <a:r>
              <a:rPr lang="da-DK" sz="2400" spc="0" dirty="0">
                <a:ln w="0"/>
                <a:solidFill>
                  <a:schemeClr val="tx1"/>
                </a:solidFill>
                <a:effectLst>
                  <a:outerShdw blurRad="38100" dist="19050" dir="2700000" algn="tl" rotWithShape="0">
                    <a:schemeClr val="dk1">
                      <a:alpha val="40000"/>
                    </a:schemeClr>
                  </a:outerShdw>
                </a:effectLst>
                <a:latin typeface="Goudy Old Style" panose="02020502050305020303" pitchFamily="18" charset="77"/>
                <a:cs typeface="Calibri" panose="020F0502020204030204" pitchFamily="34" charset="0"/>
              </a:rPr>
              <a:t>eller f.eks. er tilbagelænet.</a:t>
            </a:r>
          </a:p>
          <a:p>
            <a:pPr marL="0" indent="0">
              <a:buNone/>
            </a:pPr>
            <a:r>
              <a:rPr lang="da-DK" sz="2400" spc="0" dirty="0">
                <a:ln w="0"/>
                <a:solidFill>
                  <a:schemeClr val="tx1"/>
                </a:solidFill>
                <a:effectLst>
                  <a:outerShdw blurRad="38100" dist="19050" dir="2700000" algn="tl" rotWithShape="0">
                    <a:schemeClr val="dk1">
                      <a:alpha val="40000"/>
                    </a:schemeClr>
                  </a:outerShdw>
                </a:effectLst>
                <a:latin typeface="Goudy Old Style" panose="02020502050305020303" pitchFamily="18" charset="77"/>
                <a:cs typeface="Calibri" panose="020F0502020204030204" pitchFamily="34" charset="0"/>
              </a:rPr>
              <a:t>Hvis du står op og kroppen er rank - signalere typisk selvsikkerhed.</a:t>
            </a:r>
            <a:br>
              <a:rPr lang="da-DK" sz="2400" spc="0" dirty="0">
                <a:ln w="0"/>
                <a:solidFill>
                  <a:schemeClr val="tx1"/>
                </a:solidFill>
                <a:effectLst>
                  <a:outerShdw blurRad="38100" dist="19050" dir="2700000" algn="tl" rotWithShape="0">
                    <a:schemeClr val="dk1">
                      <a:alpha val="40000"/>
                    </a:schemeClr>
                  </a:outerShdw>
                </a:effectLst>
                <a:latin typeface="Goudy Old Style" panose="02020502050305020303" pitchFamily="18" charset="77"/>
                <a:cs typeface="Calibri" panose="020F0502020204030204" pitchFamily="34" charset="0"/>
              </a:rPr>
            </a:br>
            <a:br>
              <a:rPr lang="da-DK" sz="2400" spc="0" dirty="0">
                <a:ln w="0"/>
                <a:solidFill>
                  <a:schemeClr val="tx1"/>
                </a:solidFill>
                <a:effectLst>
                  <a:outerShdw blurRad="38100" dist="19050" dir="2700000" algn="tl" rotWithShape="0">
                    <a:schemeClr val="dk1">
                      <a:alpha val="40000"/>
                    </a:schemeClr>
                  </a:outerShdw>
                </a:effectLst>
                <a:latin typeface="Goudy Old Style" panose="02020502050305020303" pitchFamily="18" charset="77"/>
                <a:cs typeface="Calibri" panose="020F0502020204030204" pitchFamily="34" charset="0"/>
              </a:rPr>
            </a:br>
            <a:r>
              <a:rPr lang="da-DK" sz="2400" spc="0" dirty="0">
                <a:ln w="0"/>
                <a:solidFill>
                  <a:schemeClr val="tx1"/>
                </a:solidFill>
                <a:effectLst>
                  <a:outerShdw blurRad="38100" dist="19050" dir="2700000" algn="tl" rotWithShape="0">
                    <a:schemeClr val="dk1">
                      <a:alpha val="40000"/>
                    </a:schemeClr>
                  </a:outerShdw>
                </a:effectLst>
                <a:latin typeface="Goudy Old Style" panose="02020502050305020303" pitchFamily="18" charset="77"/>
                <a:cs typeface="Calibri" panose="020F0502020204030204" pitchFamily="34" charset="0"/>
              </a:rPr>
              <a:t>Hvis du sidder ned, tilbagelænet kan vise at du er ligeglad, eller overlegen.</a:t>
            </a:r>
            <a:br>
              <a:rPr lang="da-DK" sz="2400" spc="0" dirty="0">
                <a:ln w="0"/>
                <a:solidFill>
                  <a:schemeClr val="tx1"/>
                </a:solidFill>
                <a:effectLst>
                  <a:outerShdw blurRad="38100" dist="19050" dir="2700000" algn="tl" rotWithShape="0">
                    <a:schemeClr val="dk1">
                      <a:alpha val="40000"/>
                    </a:schemeClr>
                  </a:outerShdw>
                </a:effectLst>
                <a:latin typeface="Goudy Old Style" panose="02020502050305020303" pitchFamily="18" charset="77"/>
                <a:cs typeface="Calibri" panose="020F0502020204030204" pitchFamily="34" charset="0"/>
              </a:rPr>
            </a:br>
            <a:br>
              <a:rPr lang="da-DK" sz="2400" spc="0" dirty="0">
                <a:ln w="0"/>
                <a:solidFill>
                  <a:schemeClr val="tx1"/>
                </a:solidFill>
                <a:effectLst>
                  <a:outerShdw blurRad="38100" dist="19050" dir="2700000" algn="tl" rotWithShape="0">
                    <a:schemeClr val="dk1">
                      <a:alpha val="40000"/>
                    </a:schemeClr>
                  </a:outerShdw>
                </a:effectLst>
                <a:latin typeface="Goudy Old Style" panose="02020502050305020303" pitchFamily="18" charset="77"/>
                <a:cs typeface="Calibri" panose="020F0502020204030204" pitchFamily="34" charset="0"/>
              </a:rPr>
            </a:br>
            <a:r>
              <a:rPr lang="da-DK" sz="2400" spc="0" dirty="0">
                <a:ln w="0"/>
                <a:solidFill>
                  <a:schemeClr val="tx1"/>
                </a:solidFill>
                <a:effectLst>
                  <a:outerShdw blurRad="38100" dist="19050" dir="2700000" algn="tl" rotWithShape="0">
                    <a:schemeClr val="dk1">
                      <a:alpha val="40000"/>
                    </a:schemeClr>
                  </a:outerShdw>
                </a:effectLst>
                <a:latin typeface="Goudy Old Style" panose="02020502050305020303" pitchFamily="18" charset="77"/>
                <a:cs typeface="Calibri" panose="020F0502020204030204" pitchFamily="34" charset="0"/>
              </a:rPr>
              <a:t>Men hvis du sidder lidt på samme måde som den du taler med, smiler, har øjenkontakt, nikker og har et åben kropssprog, så kan det signalere at du er lyttende og interesseret.</a:t>
            </a:r>
          </a:p>
          <a:p>
            <a:endParaRPr lang="da-DK" sz="2400" dirty="0">
              <a:latin typeface="Goudy Old Style" panose="02020502050305020303" pitchFamily="18" charset="77"/>
            </a:endParaRPr>
          </a:p>
        </p:txBody>
      </p:sp>
    </p:spTree>
    <p:extLst>
      <p:ext uri="{BB962C8B-B14F-4D97-AF65-F5344CB8AC3E}">
        <p14:creationId xmlns:p14="http://schemas.microsoft.com/office/powerpoint/2010/main" val="1081773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D917B9-76B1-5A56-CC83-D33D6E76490D}"/>
              </a:ext>
            </a:extLst>
          </p:cNvPr>
          <p:cNvSpPr>
            <a:spLocks noGrp="1"/>
          </p:cNvSpPr>
          <p:nvPr>
            <p:ph type="title"/>
          </p:nvPr>
        </p:nvSpPr>
        <p:spPr>
          <a:xfrm>
            <a:off x="2728109" y="290268"/>
            <a:ext cx="6188777" cy="1478570"/>
          </a:xfrm>
        </p:spPr>
        <p:txBody>
          <a:bodyPr>
            <a:normAutofit/>
          </a:bodyPr>
          <a:lstStyle/>
          <a:p>
            <a:pPr algn="ctr"/>
            <a:r>
              <a:rPr lang="da-DK" dirty="0">
                <a:latin typeface="Goudy Old Style" panose="02020502050305020303" pitchFamily="18" charset="77"/>
              </a:rPr>
              <a:t>negativt kropssprog</a:t>
            </a:r>
            <a:br>
              <a:rPr lang="da-DK" dirty="0">
                <a:latin typeface="Goudy Old Style" panose="02020502050305020303" pitchFamily="18" charset="77"/>
              </a:rPr>
            </a:br>
            <a:r>
              <a:rPr lang="da-DK" sz="1600" dirty="0">
                <a:latin typeface="Goudy Old Style" panose="02020502050305020303" pitchFamily="18" charset="77"/>
              </a:rPr>
              <a:t>hvad gør det ved os?</a:t>
            </a:r>
          </a:p>
        </p:txBody>
      </p:sp>
      <p:sp>
        <p:nvSpPr>
          <p:cNvPr id="3" name="Pladsholder til indhold 2">
            <a:extLst>
              <a:ext uri="{FF2B5EF4-FFF2-40B4-BE49-F238E27FC236}">
                <a16:creationId xmlns:a16="http://schemas.microsoft.com/office/drawing/2014/main" id="{EECF69D3-EB9B-0042-29AE-A0CFDC0227E8}"/>
              </a:ext>
            </a:extLst>
          </p:cNvPr>
          <p:cNvSpPr>
            <a:spLocks noGrp="1"/>
          </p:cNvSpPr>
          <p:nvPr>
            <p:ph idx="1"/>
          </p:nvPr>
        </p:nvSpPr>
        <p:spPr>
          <a:xfrm>
            <a:off x="1143000" y="1487619"/>
            <a:ext cx="9905999" cy="5089162"/>
          </a:xfrm>
        </p:spPr>
        <p:txBody>
          <a:bodyPr>
            <a:noAutofit/>
          </a:bodyPr>
          <a:lstStyle/>
          <a:p>
            <a:pPr marL="0" indent="0">
              <a:buNone/>
            </a:pPr>
            <a:r>
              <a:rPr lang="da-DK" dirty="0">
                <a:ln w="0"/>
                <a:effectLst>
                  <a:outerShdw blurRad="38100" dist="19050" dir="2700000" algn="tl" rotWithShape="0">
                    <a:schemeClr val="dk1">
                      <a:alpha val="40000"/>
                    </a:schemeClr>
                  </a:outerShdw>
                </a:effectLst>
                <a:latin typeface="Goudy Old Style" panose="02020502050305020303" pitchFamily="18" charset="77"/>
              </a:rPr>
              <a:t>Jeg har valgt en situation som vi er mange der har oplevet nemlig </a:t>
            </a:r>
            <a:br>
              <a:rPr lang="da-DK" dirty="0">
                <a:ln w="0"/>
                <a:effectLst>
                  <a:outerShdw blurRad="38100" dist="19050" dir="2700000" algn="tl" rotWithShape="0">
                    <a:schemeClr val="dk1">
                      <a:alpha val="40000"/>
                    </a:schemeClr>
                  </a:outerShdw>
                </a:effectLst>
                <a:latin typeface="Goudy Old Style" panose="02020502050305020303" pitchFamily="18" charset="77"/>
              </a:rPr>
            </a:br>
            <a:r>
              <a:rPr lang="da-DK" dirty="0">
                <a:ln w="0"/>
                <a:effectLst>
                  <a:outerShdw blurRad="38100" dist="19050" dir="2700000" algn="tl" rotWithShape="0">
                    <a:schemeClr val="dk1">
                      <a:alpha val="40000"/>
                    </a:schemeClr>
                  </a:outerShdw>
                </a:effectLst>
                <a:latin typeface="Goudy Old Style" panose="02020502050305020303" pitchFamily="18" charset="77"/>
              </a:rPr>
              <a:t>at gå til eksamen.</a:t>
            </a:r>
            <a:br>
              <a:rPr lang="da-DK" dirty="0">
                <a:ln w="0"/>
                <a:effectLst>
                  <a:outerShdw blurRad="38100" dist="19050" dir="2700000" algn="tl" rotWithShape="0">
                    <a:schemeClr val="dk1">
                      <a:alpha val="40000"/>
                    </a:schemeClr>
                  </a:outerShdw>
                </a:effectLst>
                <a:latin typeface="Goudy Old Style" panose="02020502050305020303" pitchFamily="18" charset="77"/>
              </a:rPr>
            </a:br>
            <a:r>
              <a:rPr lang="da-DK" dirty="0">
                <a:ln w="0"/>
                <a:effectLst>
                  <a:outerShdw blurRad="38100" dist="19050" dir="2700000" algn="tl" rotWithShape="0">
                    <a:schemeClr val="dk1">
                      <a:alpha val="40000"/>
                    </a:schemeClr>
                  </a:outerShdw>
                </a:effectLst>
                <a:latin typeface="Goudy Old Style" panose="02020502050305020303" pitchFamily="18" charset="77"/>
              </a:rPr>
              <a:t>Forestil dig: </a:t>
            </a:r>
            <a:br>
              <a:rPr lang="da-DK" dirty="0">
                <a:ln w="0"/>
                <a:effectLst>
                  <a:outerShdw blurRad="38100" dist="19050" dir="2700000" algn="tl" rotWithShape="0">
                    <a:schemeClr val="dk1">
                      <a:alpha val="40000"/>
                    </a:schemeClr>
                  </a:outerShdw>
                </a:effectLst>
                <a:latin typeface="Goudy Old Style" panose="02020502050305020303" pitchFamily="18" charset="77"/>
              </a:rPr>
            </a:br>
            <a:r>
              <a:rPr lang="da-DK" dirty="0">
                <a:ln w="0"/>
                <a:effectLst>
                  <a:outerShdw blurRad="38100" dist="19050" dir="2700000" algn="tl" rotWithShape="0">
                    <a:schemeClr val="dk1">
                      <a:alpha val="40000"/>
                    </a:schemeClr>
                  </a:outerShdw>
                </a:effectLst>
                <a:latin typeface="Goudy Old Style" panose="02020502050305020303" pitchFamily="18" charset="77"/>
              </a:rPr>
              <a:t>Du kommer ind, censor kigger på dig, men hilser ikke og smiler ikke.</a:t>
            </a:r>
            <a:br>
              <a:rPr lang="da-DK" dirty="0">
                <a:ln w="0"/>
                <a:effectLst>
                  <a:outerShdw blurRad="38100" dist="19050" dir="2700000" algn="tl" rotWithShape="0">
                    <a:schemeClr val="dk1">
                      <a:alpha val="40000"/>
                    </a:schemeClr>
                  </a:outerShdw>
                </a:effectLst>
                <a:latin typeface="Goudy Old Style" panose="02020502050305020303" pitchFamily="18" charset="77"/>
              </a:rPr>
            </a:br>
            <a:r>
              <a:rPr lang="da-DK" dirty="0">
                <a:ln w="0"/>
                <a:effectLst>
                  <a:outerShdw blurRad="38100" dist="19050" dir="2700000" algn="tl" rotWithShape="0">
                    <a:schemeClr val="dk1">
                      <a:alpha val="40000"/>
                    </a:schemeClr>
                  </a:outerShdw>
                </a:effectLst>
                <a:latin typeface="Goudy Old Style" panose="02020502050305020303" pitchFamily="18" charset="77"/>
              </a:rPr>
              <a:t>Undervejs i eksamen forsøger du at få øjenkontakt med ham, men han sidder og notere det meste af eksamen. </a:t>
            </a:r>
            <a:br>
              <a:rPr lang="da-DK" dirty="0">
                <a:ln w="0"/>
                <a:effectLst>
                  <a:outerShdw blurRad="38100" dist="19050" dir="2700000" algn="tl" rotWithShape="0">
                    <a:schemeClr val="dk1">
                      <a:alpha val="40000"/>
                    </a:schemeClr>
                  </a:outerShdw>
                </a:effectLst>
                <a:latin typeface="Goudy Old Style" panose="02020502050305020303" pitchFamily="18" charset="77"/>
              </a:rPr>
            </a:br>
            <a:r>
              <a:rPr lang="da-DK" dirty="0">
                <a:ln w="0"/>
                <a:effectLst>
                  <a:outerShdw blurRad="38100" dist="19050" dir="2700000" algn="tl" rotWithShape="0">
                    <a:schemeClr val="dk1">
                      <a:alpha val="40000"/>
                    </a:schemeClr>
                  </a:outerShdw>
                </a:effectLst>
                <a:latin typeface="Goudy Old Style" panose="02020502050305020303" pitchFamily="18" charset="77"/>
              </a:rPr>
              <a:t>Til slut læner han sig tilbage i stolen, men armene over kors og bare kigger på dig</a:t>
            </a:r>
            <a:br>
              <a:rPr lang="da-DK" dirty="0">
                <a:ln w="0"/>
                <a:effectLst>
                  <a:outerShdw blurRad="38100" dist="19050" dir="2700000" algn="tl" rotWithShape="0">
                    <a:schemeClr val="dk1">
                      <a:alpha val="40000"/>
                    </a:schemeClr>
                  </a:outerShdw>
                </a:effectLst>
                <a:latin typeface="Goudy Old Style" panose="02020502050305020303" pitchFamily="18" charset="77"/>
              </a:rPr>
            </a:br>
            <a:r>
              <a:rPr lang="da-DK" dirty="0">
                <a:ln w="0"/>
                <a:effectLst>
                  <a:outerShdw blurRad="38100" dist="19050" dir="2700000" algn="tl" rotWithShape="0">
                    <a:schemeClr val="dk1">
                      <a:alpha val="40000"/>
                    </a:schemeClr>
                  </a:outerShdw>
                </a:effectLst>
                <a:latin typeface="Goudy Old Style" panose="02020502050305020303" pitchFamily="18" charset="77"/>
              </a:rPr>
              <a:t> </a:t>
            </a:r>
          </a:p>
          <a:p>
            <a:pPr marL="0" indent="0">
              <a:buNone/>
            </a:pPr>
            <a:r>
              <a:rPr lang="da-DK" dirty="0">
                <a:ln w="0"/>
                <a:effectLst>
                  <a:outerShdw blurRad="38100" dist="19050" dir="2700000" algn="tl" rotWithShape="0">
                    <a:schemeClr val="dk1">
                      <a:alpha val="40000"/>
                    </a:schemeClr>
                  </a:outerShdw>
                </a:effectLst>
                <a:latin typeface="Goudy Old Style" panose="02020502050305020303" pitchFamily="18" charset="77"/>
              </a:rPr>
              <a:t>Hvilke følelser eller tanker får i? </a:t>
            </a:r>
            <a:br>
              <a:rPr lang="da-DK" dirty="0">
                <a:ln w="0"/>
                <a:effectLst>
                  <a:outerShdw blurRad="38100" dist="19050" dir="2700000" algn="tl" rotWithShape="0">
                    <a:schemeClr val="dk1">
                      <a:alpha val="40000"/>
                    </a:schemeClr>
                  </a:outerShdw>
                </a:effectLst>
                <a:latin typeface="Goudy Old Style" panose="02020502050305020303" pitchFamily="18" charset="77"/>
              </a:rPr>
            </a:br>
            <a:br>
              <a:rPr lang="da-DK" dirty="0">
                <a:ln w="0"/>
                <a:effectLst>
                  <a:outerShdw blurRad="38100" dist="19050" dir="2700000" algn="tl" rotWithShape="0">
                    <a:schemeClr val="dk1">
                      <a:alpha val="40000"/>
                    </a:schemeClr>
                  </a:outerShdw>
                </a:effectLst>
                <a:latin typeface="Goudy Old Style" panose="02020502050305020303" pitchFamily="18" charset="77"/>
              </a:rPr>
            </a:br>
            <a:endParaRPr lang="da-DK" dirty="0">
              <a:ln w="0"/>
              <a:effectLst>
                <a:outerShdw blurRad="38100" dist="19050" dir="2700000" algn="tl" rotWithShape="0">
                  <a:schemeClr val="dk1">
                    <a:alpha val="40000"/>
                  </a:schemeClr>
                </a:outerShdw>
              </a:effectLst>
              <a:latin typeface="Goudy Old Style" panose="02020502050305020303" pitchFamily="18" charset="77"/>
            </a:endParaRPr>
          </a:p>
        </p:txBody>
      </p:sp>
    </p:spTree>
    <p:extLst>
      <p:ext uri="{BB962C8B-B14F-4D97-AF65-F5344CB8AC3E}">
        <p14:creationId xmlns:p14="http://schemas.microsoft.com/office/powerpoint/2010/main" val="3378326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E5414B-7A34-6048-FE76-95C1C7FECF90}"/>
              </a:ext>
            </a:extLst>
          </p:cNvPr>
          <p:cNvSpPr>
            <a:spLocks noGrp="1"/>
          </p:cNvSpPr>
          <p:nvPr>
            <p:ph type="title"/>
          </p:nvPr>
        </p:nvSpPr>
        <p:spPr>
          <a:xfrm>
            <a:off x="2655248" y="588538"/>
            <a:ext cx="6878325" cy="1478570"/>
          </a:xfrm>
        </p:spPr>
        <p:txBody>
          <a:bodyPr>
            <a:normAutofit/>
          </a:bodyPr>
          <a:lstStyle/>
          <a:p>
            <a:pPr algn="ctr"/>
            <a:r>
              <a:rPr lang="da-DK" dirty="0">
                <a:latin typeface="Goudy Old Style" panose="02020502050305020303" pitchFamily="18" charset="77"/>
              </a:rPr>
              <a:t>positivt kropssprog</a:t>
            </a:r>
            <a:br>
              <a:rPr lang="da-DK" dirty="0">
                <a:latin typeface="Goudy Old Style" panose="02020502050305020303" pitchFamily="18" charset="77"/>
              </a:rPr>
            </a:br>
            <a:r>
              <a:rPr lang="da-DK" sz="1600" dirty="0">
                <a:latin typeface="Goudy Old Style" panose="02020502050305020303" pitchFamily="18" charset="77"/>
              </a:rPr>
              <a:t>hvad gør det ved os?</a:t>
            </a:r>
          </a:p>
        </p:txBody>
      </p:sp>
      <p:sp>
        <p:nvSpPr>
          <p:cNvPr id="3" name="Pladsholder til indhold 2">
            <a:extLst>
              <a:ext uri="{FF2B5EF4-FFF2-40B4-BE49-F238E27FC236}">
                <a16:creationId xmlns:a16="http://schemas.microsoft.com/office/drawing/2014/main" id="{AAB91A9A-9A89-4104-8105-E58D786E876B}"/>
              </a:ext>
            </a:extLst>
          </p:cNvPr>
          <p:cNvSpPr>
            <a:spLocks noGrp="1"/>
          </p:cNvSpPr>
          <p:nvPr>
            <p:ph idx="1"/>
          </p:nvPr>
        </p:nvSpPr>
        <p:spPr>
          <a:xfrm>
            <a:off x="1141410" y="2067107"/>
            <a:ext cx="9905999" cy="4078859"/>
          </a:xfrm>
        </p:spPr>
        <p:txBody>
          <a:bodyPr>
            <a:noAutofit/>
          </a:bodyPr>
          <a:lstStyle/>
          <a:p>
            <a:pPr marL="0" indent="0">
              <a:buNone/>
            </a:pPr>
            <a:r>
              <a:rPr lang="da-DK" dirty="0">
                <a:ln w="0"/>
                <a:effectLst>
                  <a:outerShdw blurRad="38100" dist="19050" dir="2700000" algn="tl" rotWithShape="0">
                    <a:schemeClr val="dk1">
                      <a:alpha val="40000"/>
                    </a:schemeClr>
                  </a:outerShdw>
                </a:effectLst>
                <a:latin typeface="Goudy Old Style" panose="02020502050305020303" pitchFamily="18" charset="77"/>
              </a:rPr>
              <a:t>Du kommer ind, censor kigger på dig, han smiler, rejser sig op og præsentere sig.</a:t>
            </a:r>
            <a:br>
              <a:rPr lang="da-DK" dirty="0">
                <a:ln w="0"/>
                <a:effectLst>
                  <a:outerShdw blurRad="38100" dist="19050" dir="2700000" algn="tl" rotWithShape="0">
                    <a:schemeClr val="dk1">
                      <a:alpha val="40000"/>
                    </a:schemeClr>
                  </a:outerShdw>
                </a:effectLst>
                <a:latin typeface="Goudy Old Style" panose="02020502050305020303" pitchFamily="18" charset="77"/>
              </a:rPr>
            </a:br>
            <a:br>
              <a:rPr lang="da-DK" dirty="0">
                <a:ln w="0"/>
                <a:effectLst>
                  <a:outerShdw blurRad="38100" dist="19050" dir="2700000" algn="tl" rotWithShape="0">
                    <a:schemeClr val="dk1">
                      <a:alpha val="40000"/>
                    </a:schemeClr>
                  </a:outerShdw>
                </a:effectLst>
                <a:latin typeface="Goudy Old Style" panose="02020502050305020303" pitchFamily="18" charset="77"/>
              </a:rPr>
            </a:br>
            <a:r>
              <a:rPr lang="da-DK" dirty="0">
                <a:ln w="0"/>
                <a:effectLst>
                  <a:outerShdw blurRad="38100" dist="19050" dir="2700000" algn="tl" rotWithShape="0">
                    <a:schemeClr val="dk1">
                      <a:alpha val="40000"/>
                    </a:schemeClr>
                  </a:outerShdw>
                </a:effectLst>
                <a:latin typeface="Goudy Old Style" panose="02020502050305020303" pitchFamily="18" charset="77"/>
              </a:rPr>
              <a:t>Undervejs i eksamen forsøger du at få øjenkontakt med ham, det er nemt for han sidder lænet frem i stolen, lytter, nikker lidt engang i mellem, mens han smiler til dig.</a:t>
            </a:r>
            <a:br>
              <a:rPr lang="da-DK" dirty="0">
                <a:ln w="0"/>
                <a:effectLst>
                  <a:outerShdw blurRad="38100" dist="19050" dir="2700000" algn="tl" rotWithShape="0">
                    <a:schemeClr val="dk1">
                      <a:alpha val="40000"/>
                    </a:schemeClr>
                  </a:outerShdw>
                </a:effectLst>
                <a:latin typeface="Goudy Old Style" panose="02020502050305020303" pitchFamily="18" charset="77"/>
              </a:rPr>
            </a:br>
            <a:r>
              <a:rPr lang="da-DK" dirty="0">
                <a:ln w="0"/>
                <a:effectLst>
                  <a:outerShdw blurRad="38100" dist="19050" dir="2700000" algn="tl" rotWithShape="0">
                    <a:schemeClr val="dk1">
                      <a:alpha val="40000"/>
                    </a:schemeClr>
                  </a:outerShdw>
                </a:effectLst>
                <a:latin typeface="Goudy Old Style" panose="02020502050305020303" pitchFamily="18" charset="77"/>
              </a:rPr>
              <a:t> </a:t>
            </a:r>
          </a:p>
          <a:p>
            <a:pPr marL="0" indent="0">
              <a:buNone/>
            </a:pPr>
            <a:r>
              <a:rPr lang="da-DK" dirty="0">
                <a:ln w="0"/>
                <a:effectLst>
                  <a:outerShdw blurRad="38100" dist="19050" dir="2700000" algn="tl" rotWithShape="0">
                    <a:schemeClr val="dk1">
                      <a:alpha val="40000"/>
                    </a:schemeClr>
                  </a:outerShdw>
                </a:effectLst>
                <a:latin typeface="Goudy Old Style" panose="02020502050305020303" pitchFamily="18" charset="77"/>
              </a:rPr>
              <a:t>Hvilke følelser eller tanker får i nu? </a:t>
            </a:r>
            <a:br>
              <a:rPr lang="da-DK" dirty="0">
                <a:ln w="0"/>
                <a:effectLst>
                  <a:outerShdw blurRad="38100" dist="19050" dir="2700000" algn="tl" rotWithShape="0">
                    <a:schemeClr val="dk1">
                      <a:alpha val="40000"/>
                    </a:schemeClr>
                  </a:outerShdw>
                </a:effectLst>
                <a:latin typeface="Goudy Old Style" panose="02020502050305020303" pitchFamily="18" charset="77"/>
              </a:rPr>
            </a:br>
            <a:endParaRPr lang="da-DK" dirty="0">
              <a:ln w="0"/>
              <a:effectLst>
                <a:outerShdw blurRad="38100" dist="19050" dir="2700000" algn="tl" rotWithShape="0">
                  <a:schemeClr val="dk1">
                    <a:alpha val="40000"/>
                  </a:schemeClr>
                </a:outerShdw>
              </a:effectLst>
              <a:latin typeface="Goudy Old Style" panose="02020502050305020303" pitchFamily="18" charset="77"/>
            </a:endParaRPr>
          </a:p>
          <a:p>
            <a:endParaRPr lang="da-DK" dirty="0">
              <a:latin typeface="Goudy Old Style" panose="02020502050305020303" pitchFamily="18" charset="77"/>
            </a:endParaRPr>
          </a:p>
        </p:txBody>
      </p:sp>
    </p:spTree>
    <p:extLst>
      <p:ext uri="{BB962C8B-B14F-4D97-AF65-F5344CB8AC3E}">
        <p14:creationId xmlns:p14="http://schemas.microsoft.com/office/powerpoint/2010/main" val="118694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DCE64B-4937-20D6-73E4-D23AC5B24E95}"/>
              </a:ext>
            </a:extLst>
          </p:cNvPr>
          <p:cNvSpPr>
            <a:spLocks noGrp="1"/>
          </p:cNvSpPr>
          <p:nvPr>
            <p:ph type="title"/>
          </p:nvPr>
        </p:nvSpPr>
        <p:spPr/>
        <p:txBody>
          <a:bodyPr>
            <a:normAutofit/>
          </a:bodyPr>
          <a:lstStyle/>
          <a:p>
            <a:pPr algn="ctr"/>
            <a:r>
              <a:rPr lang="da-DK" sz="4000" dirty="0"/>
              <a:t>Daniella Panduro</a:t>
            </a:r>
          </a:p>
        </p:txBody>
      </p:sp>
      <p:sp>
        <p:nvSpPr>
          <p:cNvPr id="3" name="Pladsholder til indhold 2">
            <a:extLst>
              <a:ext uri="{FF2B5EF4-FFF2-40B4-BE49-F238E27FC236}">
                <a16:creationId xmlns:a16="http://schemas.microsoft.com/office/drawing/2014/main" id="{D51ACBCA-3A8E-526A-7366-C7E86D2C94DD}"/>
              </a:ext>
            </a:extLst>
          </p:cNvPr>
          <p:cNvSpPr>
            <a:spLocks noGrp="1"/>
          </p:cNvSpPr>
          <p:nvPr>
            <p:ph idx="1"/>
          </p:nvPr>
        </p:nvSpPr>
        <p:spPr/>
        <p:txBody>
          <a:bodyPr>
            <a:normAutofit fontScale="92500" lnSpcReduction="20000"/>
          </a:bodyPr>
          <a:lstStyle/>
          <a:p>
            <a:r>
              <a:rPr lang="da-DK" dirty="0">
                <a:latin typeface="+mj-lt"/>
              </a:rPr>
              <a:t>er mor til 5 børn i alderen fra 17 år til 30 år</a:t>
            </a:r>
          </a:p>
          <a:p>
            <a:r>
              <a:rPr lang="da-DK" dirty="0">
                <a:latin typeface="+mj-lt"/>
              </a:rPr>
              <a:t>bor i Odense</a:t>
            </a:r>
          </a:p>
          <a:p>
            <a:r>
              <a:rPr lang="da-DK" dirty="0">
                <a:latin typeface="+mj-lt"/>
              </a:rPr>
              <a:t>er certificeret i Neuro Lingvistisk Programmering og Emotionel Intelligens </a:t>
            </a:r>
            <a:br>
              <a:rPr lang="da-DK" dirty="0">
                <a:latin typeface="+mj-lt"/>
              </a:rPr>
            </a:br>
            <a:r>
              <a:rPr lang="da-DK" dirty="0">
                <a:latin typeface="+mj-lt"/>
              </a:rPr>
              <a:t>(NLP OG EI) </a:t>
            </a:r>
          </a:p>
          <a:p>
            <a:r>
              <a:rPr lang="da-DK" dirty="0">
                <a:latin typeface="+mj-lt"/>
              </a:rPr>
              <a:t>er uddannet på kontor</a:t>
            </a:r>
          </a:p>
          <a:p>
            <a:r>
              <a:rPr lang="da-DK" dirty="0">
                <a:latin typeface="+mj-lt"/>
              </a:rPr>
              <a:t>er uddannet religionslærer og </a:t>
            </a:r>
          </a:p>
          <a:p>
            <a:r>
              <a:rPr lang="da-DK" dirty="0">
                <a:latin typeface="+mj-lt"/>
              </a:rPr>
              <a:t>har taget flere kurser i bl.a. psykologi og samfundsfag, Feng </a:t>
            </a:r>
            <a:r>
              <a:rPr lang="da-DK" dirty="0" err="1">
                <a:latin typeface="+mj-lt"/>
              </a:rPr>
              <a:t>Shui</a:t>
            </a:r>
            <a:r>
              <a:rPr lang="da-DK" dirty="0">
                <a:latin typeface="+mj-lt"/>
              </a:rPr>
              <a:t>, og </a:t>
            </a:r>
            <a:r>
              <a:rPr lang="da-DK" dirty="0" err="1">
                <a:latin typeface="+mj-lt"/>
              </a:rPr>
              <a:t>law</a:t>
            </a:r>
            <a:r>
              <a:rPr lang="da-DK" dirty="0">
                <a:latin typeface="+mj-lt"/>
              </a:rPr>
              <a:t> of </a:t>
            </a:r>
            <a:r>
              <a:rPr lang="da-DK" dirty="0" err="1">
                <a:latin typeface="+mj-lt"/>
              </a:rPr>
              <a:t>attraction</a:t>
            </a:r>
            <a:r>
              <a:rPr lang="da-DK" dirty="0">
                <a:latin typeface="+mj-lt"/>
              </a:rPr>
              <a:t>.</a:t>
            </a:r>
          </a:p>
          <a:p>
            <a:endParaRPr lang="da-DK" dirty="0"/>
          </a:p>
          <a:p>
            <a:pPr marL="0" indent="0">
              <a:buNone/>
            </a:pPr>
            <a:endParaRPr lang="da-DK" dirty="0"/>
          </a:p>
          <a:p>
            <a:endParaRPr lang="da-DK" dirty="0"/>
          </a:p>
          <a:p>
            <a:endParaRPr lang="da-DK" dirty="0"/>
          </a:p>
        </p:txBody>
      </p:sp>
    </p:spTree>
    <p:extLst>
      <p:ext uri="{BB962C8B-B14F-4D97-AF65-F5344CB8AC3E}">
        <p14:creationId xmlns:p14="http://schemas.microsoft.com/office/powerpoint/2010/main" val="4248904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3DFBF5-FB24-7BC7-6DD4-D182A201FA12}"/>
              </a:ext>
            </a:extLst>
          </p:cNvPr>
          <p:cNvSpPr>
            <a:spLocks noGrp="1"/>
          </p:cNvSpPr>
          <p:nvPr>
            <p:ph type="title"/>
          </p:nvPr>
        </p:nvSpPr>
        <p:spPr>
          <a:xfrm>
            <a:off x="798513" y="2689715"/>
            <a:ext cx="9905998" cy="1478570"/>
          </a:xfrm>
        </p:spPr>
        <p:txBody>
          <a:bodyPr>
            <a:normAutofit fontScale="90000"/>
          </a:bodyPr>
          <a:lstStyle/>
          <a:p>
            <a:pPr algn="ctr"/>
            <a:r>
              <a:rPr lang="da-DK" sz="4400" dirty="0">
                <a:latin typeface="Goudy Old Style" panose="02020502050305020303" pitchFamily="18" charset="77"/>
              </a:rPr>
              <a:t>Spørgsmål? </a:t>
            </a:r>
            <a:br>
              <a:rPr lang="da-DK" sz="4400" dirty="0">
                <a:latin typeface="Goudy Old Style" panose="02020502050305020303" pitchFamily="18" charset="77"/>
              </a:rPr>
            </a:br>
            <a:br>
              <a:rPr lang="da-DK" sz="4400" dirty="0">
                <a:latin typeface="Goudy Old Style" panose="02020502050305020303" pitchFamily="18" charset="77"/>
              </a:rPr>
            </a:br>
            <a:r>
              <a:rPr lang="da-DK" sz="3100" dirty="0">
                <a:latin typeface="Goudy Old Style" panose="02020502050305020303" pitchFamily="18" charset="77"/>
              </a:rPr>
              <a:t>til verbal og nonverbal kommunikation?</a:t>
            </a:r>
            <a:br>
              <a:rPr lang="da-DK" sz="4400" dirty="0">
                <a:latin typeface="Goudy Old Style" panose="02020502050305020303" pitchFamily="18" charset="77"/>
              </a:rPr>
            </a:br>
            <a:endParaRPr lang="da-DK" sz="4400" dirty="0">
              <a:latin typeface="Goudy Old Style" panose="02020502050305020303" pitchFamily="18" charset="77"/>
            </a:endParaRPr>
          </a:p>
        </p:txBody>
      </p:sp>
    </p:spTree>
    <p:extLst>
      <p:ext uri="{BB962C8B-B14F-4D97-AF65-F5344CB8AC3E}">
        <p14:creationId xmlns:p14="http://schemas.microsoft.com/office/powerpoint/2010/main" val="4169905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7E554B-1DE2-2AAA-8F03-A9E4E316D64D}"/>
              </a:ext>
            </a:extLst>
          </p:cNvPr>
          <p:cNvSpPr>
            <a:spLocks noGrp="1"/>
          </p:cNvSpPr>
          <p:nvPr>
            <p:ph type="title"/>
          </p:nvPr>
        </p:nvSpPr>
        <p:spPr>
          <a:xfrm>
            <a:off x="1143001" y="1819518"/>
            <a:ext cx="9905998" cy="3218964"/>
          </a:xfrm>
        </p:spPr>
        <p:txBody>
          <a:bodyPr>
            <a:normAutofit/>
          </a:bodyPr>
          <a:lstStyle/>
          <a:p>
            <a:pPr algn="ctr"/>
            <a:r>
              <a:rPr lang="da-DK" sz="4400" dirty="0">
                <a:latin typeface="Goudy Old Style" panose="02020502050305020303" pitchFamily="18" charset="77"/>
              </a:rPr>
              <a:t>Kunsten at (turde) sige nej</a:t>
            </a:r>
          </a:p>
        </p:txBody>
      </p:sp>
    </p:spTree>
    <p:extLst>
      <p:ext uri="{BB962C8B-B14F-4D97-AF65-F5344CB8AC3E}">
        <p14:creationId xmlns:p14="http://schemas.microsoft.com/office/powerpoint/2010/main" val="291090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8C925A-6657-481F-84BA-D45FFD5DD22E}"/>
              </a:ext>
            </a:extLst>
          </p:cNvPr>
          <p:cNvSpPr>
            <a:spLocks noGrp="1"/>
          </p:cNvSpPr>
          <p:nvPr>
            <p:ph type="title"/>
          </p:nvPr>
        </p:nvSpPr>
        <p:spPr/>
        <p:txBody>
          <a:bodyPr>
            <a:normAutofit/>
          </a:bodyPr>
          <a:lstStyle/>
          <a:p>
            <a:pPr algn="ctr"/>
            <a:r>
              <a:rPr lang="da-DK" dirty="0">
                <a:latin typeface="Goudy Old Style" panose="02020502050305020303" pitchFamily="18" charset="77"/>
              </a:rPr>
              <a:t>Mange jeg har talt med, </a:t>
            </a:r>
            <a:br>
              <a:rPr lang="da-DK" dirty="0">
                <a:latin typeface="Goudy Old Style" panose="02020502050305020303" pitchFamily="18" charset="77"/>
              </a:rPr>
            </a:br>
            <a:r>
              <a:rPr lang="da-DK" dirty="0">
                <a:latin typeface="Goudy Old Style" panose="02020502050305020303" pitchFamily="18" charset="77"/>
              </a:rPr>
              <a:t>har svært ved at sige til og fra</a:t>
            </a:r>
          </a:p>
        </p:txBody>
      </p:sp>
      <p:sp>
        <p:nvSpPr>
          <p:cNvPr id="3" name="Pladsholder til indhold 2">
            <a:extLst>
              <a:ext uri="{FF2B5EF4-FFF2-40B4-BE49-F238E27FC236}">
                <a16:creationId xmlns:a16="http://schemas.microsoft.com/office/drawing/2014/main" id="{D95F5911-F46F-1917-7B77-1F419568FB21}"/>
              </a:ext>
            </a:extLst>
          </p:cNvPr>
          <p:cNvSpPr>
            <a:spLocks noGrp="1"/>
          </p:cNvSpPr>
          <p:nvPr>
            <p:ph idx="1"/>
          </p:nvPr>
        </p:nvSpPr>
        <p:spPr>
          <a:xfrm>
            <a:off x="1695878" y="2639232"/>
            <a:ext cx="8797067" cy="3236913"/>
          </a:xfrm>
        </p:spPr>
        <p:txBody>
          <a:bodyPr>
            <a:noAutofit/>
          </a:bodyPr>
          <a:lstStyle/>
          <a:p>
            <a:pPr marL="0" indent="0">
              <a:buNone/>
            </a:pPr>
            <a:r>
              <a:rPr lang="da-DK" dirty="0">
                <a:ln w="0"/>
                <a:effectLst>
                  <a:outerShdw blurRad="38100" dist="19050" dir="2700000" algn="tl" rotWithShape="0">
                    <a:schemeClr val="dk1">
                      <a:alpha val="40000"/>
                    </a:schemeClr>
                  </a:outerShdw>
                </a:effectLst>
                <a:latin typeface="Goudy Old Style" panose="02020502050305020303" pitchFamily="18" charset="77"/>
              </a:rPr>
              <a:t>Hvordan er det med jer?</a:t>
            </a:r>
            <a:br>
              <a:rPr lang="da-DK" dirty="0">
                <a:ln w="0"/>
                <a:effectLst>
                  <a:outerShdw blurRad="38100" dist="19050" dir="2700000" algn="tl" rotWithShape="0">
                    <a:schemeClr val="dk1">
                      <a:alpha val="40000"/>
                    </a:schemeClr>
                  </a:outerShdw>
                </a:effectLst>
                <a:latin typeface="Goudy Old Style" panose="02020502050305020303" pitchFamily="18" charset="77"/>
              </a:rPr>
            </a:br>
            <a:endParaRPr lang="da-DK" dirty="0">
              <a:ln w="0"/>
              <a:effectLst>
                <a:outerShdw blurRad="38100" dist="19050" dir="2700000" algn="tl" rotWithShape="0">
                  <a:schemeClr val="dk1">
                    <a:alpha val="40000"/>
                  </a:schemeClr>
                </a:outerShdw>
              </a:effectLst>
              <a:latin typeface="Goudy Old Style" panose="02020502050305020303" pitchFamily="18" charset="77"/>
            </a:endParaRPr>
          </a:p>
          <a:p>
            <a:pPr marL="0" indent="0">
              <a:buNone/>
            </a:pPr>
            <a:r>
              <a:rPr lang="da-DK" dirty="0">
                <a:ln w="0"/>
                <a:effectLst>
                  <a:outerShdw blurRad="38100" dist="19050" dir="2700000" algn="tl" rotWithShape="0">
                    <a:schemeClr val="dk1">
                      <a:alpha val="40000"/>
                    </a:schemeClr>
                  </a:outerShdw>
                </a:effectLst>
                <a:latin typeface="Goudy Old Style" panose="02020502050305020303" pitchFamily="18" charset="77"/>
              </a:rPr>
              <a:t>Hvor mange her, har nogle gange svært ved at sige fra eller sige nej?</a:t>
            </a:r>
            <a:br>
              <a:rPr lang="da-DK" dirty="0">
                <a:ln w="0"/>
                <a:effectLst>
                  <a:outerShdw blurRad="38100" dist="19050" dir="2700000" algn="tl" rotWithShape="0">
                    <a:schemeClr val="dk1">
                      <a:alpha val="40000"/>
                    </a:schemeClr>
                  </a:outerShdw>
                </a:effectLst>
                <a:latin typeface="Goudy Old Style" panose="02020502050305020303" pitchFamily="18" charset="77"/>
              </a:rPr>
            </a:br>
            <a:br>
              <a:rPr lang="da-DK" dirty="0">
                <a:ln w="0"/>
                <a:effectLst>
                  <a:outerShdw blurRad="38100" dist="19050" dir="2700000" algn="tl" rotWithShape="0">
                    <a:schemeClr val="dk1">
                      <a:alpha val="40000"/>
                    </a:schemeClr>
                  </a:outerShdw>
                </a:effectLst>
                <a:latin typeface="Goudy Old Style" panose="02020502050305020303" pitchFamily="18" charset="77"/>
              </a:rPr>
            </a:br>
            <a:endParaRPr lang="da-DK" dirty="0">
              <a:ln w="0"/>
              <a:effectLst>
                <a:outerShdw blurRad="38100" dist="19050" dir="2700000" algn="tl" rotWithShape="0">
                  <a:schemeClr val="dk1">
                    <a:alpha val="40000"/>
                  </a:schemeClr>
                </a:outerShdw>
              </a:effectLst>
              <a:latin typeface="Goudy Old Style" panose="02020502050305020303" pitchFamily="18" charset="77"/>
            </a:endParaRPr>
          </a:p>
        </p:txBody>
      </p:sp>
    </p:spTree>
    <p:extLst>
      <p:ext uri="{BB962C8B-B14F-4D97-AF65-F5344CB8AC3E}">
        <p14:creationId xmlns:p14="http://schemas.microsoft.com/office/powerpoint/2010/main" val="1537317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C335580F-13FC-8365-BA50-D5737BE573FA}"/>
              </a:ext>
            </a:extLst>
          </p:cNvPr>
          <p:cNvSpPr txBox="1"/>
          <p:nvPr/>
        </p:nvSpPr>
        <p:spPr>
          <a:xfrm>
            <a:off x="2880271" y="1351508"/>
            <a:ext cx="5933946" cy="4154984"/>
          </a:xfrm>
          <a:prstGeom prst="rect">
            <a:avLst/>
          </a:prstGeom>
          <a:noFill/>
        </p:spPr>
        <p:txBody>
          <a:bodyPr wrap="square" rtlCol="0">
            <a:spAutoFit/>
          </a:bodyPr>
          <a:lstStyle/>
          <a:p>
            <a:r>
              <a:rPr lang="da-DK" sz="2400" dirty="0">
                <a:latin typeface="Goudy Old Style" panose="02020502050305020303" pitchFamily="18" charset="77"/>
              </a:rPr>
              <a:t>Hvad sker der typisk når i IKKE får sagt fra?</a:t>
            </a:r>
            <a:br>
              <a:rPr lang="da-DK" sz="2400" dirty="0">
                <a:latin typeface="Goudy Old Style" panose="02020502050305020303" pitchFamily="18" charset="77"/>
              </a:rPr>
            </a:br>
            <a:br>
              <a:rPr lang="da-DK" sz="2400" dirty="0">
                <a:latin typeface="Goudy Old Style" panose="02020502050305020303" pitchFamily="18" charset="77"/>
              </a:rPr>
            </a:br>
            <a:r>
              <a:rPr lang="da-DK" sz="2400" dirty="0">
                <a:latin typeface="Goudy Old Style" panose="02020502050305020303" pitchFamily="18" charset="77"/>
              </a:rPr>
              <a:t>Og/eller</a:t>
            </a:r>
            <a:br>
              <a:rPr lang="da-DK" sz="2400" dirty="0">
                <a:latin typeface="Goudy Old Style" panose="02020502050305020303" pitchFamily="18" charset="77"/>
              </a:rPr>
            </a:br>
            <a:br>
              <a:rPr lang="da-DK" sz="2400" dirty="0">
                <a:latin typeface="Goudy Old Style" panose="02020502050305020303" pitchFamily="18" charset="77"/>
              </a:rPr>
            </a:br>
            <a:r>
              <a:rPr lang="da-DK" sz="2400" dirty="0">
                <a:latin typeface="Goudy Old Style" panose="02020502050305020303" pitchFamily="18" charset="77"/>
              </a:rPr>
              <a:t>Hvad er det der gør, at i ofte ikke får sagt fra?</a:t>
            </a:r>
          </a:p>
          <a:p>
            <a:br>
              <a:rPr lang="da-DK" sz="2400" dirty="0">
                <a:latin typeface="Goudy Old Style" panose="02020502050305020303" pitchFamily="18" charset="77"/>
              </a:rPr>
            </a:br>
            <a:endParaRPr lang="da-DK" sz="2400" dirty="0">
              <a:latin typeface="Goudy Old Style" panose="02020502050305020303" pitchFamily="18" charset="77"/>
            </a:endParaRPr>
          </a:p>
          <a:p>
            <a:br>
              <a:rPr lang="da-DK" sz="2400" dirty="0">
                <a:latin typeface="Goudy Old Style" panose="02020502050305020303" pitchFamily="18" charset="77"/>
              </a:rPr>
            </a:br>
            <a:r>
              <a:rPr lang="da-DK" sz="2400" dirty="0">
                <a:latin typeface="Goudy Old Style" panose="02020502050305020303" pitchFamily="18" charset="77"/>
              </a:rPr>
              <a:t>Sæt gerne nogle ord på i chatten?</a:t>
            </a:r>
            <a:br>
              <a:rPr lang="da-DK" sz="2400" dirty="0">
                <a:latin typeface="Goudy Old Style" panose="02020502050305020303" pitchFamily="18" charset="77"/>
              </a:rPr>
            </a:br>
            <a:br>
              <a:rPr lang="da-DK" sz="2400" dirty="0">
                <a:latin typeface="Goudy Old Style" panose="02020502050305020303" pitchFamily="18" charset="77"/>
              </a:rPr>
            </a:br>
            <a:endParaRPr lang="da-DK" sz="2400" dirty="0">
              <a:latin typeface="Goudy Old Style" panose="02020502050305020303" pitchFamily="18" charset="77"/>
            </a:endParaRPr>
          </a:p>
        </p:txBody>
      </p:sp>
    </p:spTree>
    <p:extLst>
      <p:ext uri="{BB962C8B-B14F-4D97-AF65-F5344CB8AC3E}">
        <p14:creationId xmlns:p14="http://schemas.microsoft.com/office/powerpoint/2010/main" val="4255847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0B14F9-29F4-CCB1-7F30-CCD7B9FDDC43}"/>
              </a:ext>
            </a:extLst>
          </p:cNvPr>
          <p:cNvSpPr>
            <a:spLocks noGrp="1"/>
          </p:cNvSpPr>
          <p:nvPr>
            <p:ph type="title"/>
          </p:nvPr>
        </p:nvSpPr>
        <p:spPr>
          <a:xfrm>
            <a:off x="2108107" y="427079"/>
            <a:ext cx="7972607" cy="1478570"/>
          </a:xfrm>
        </p:spPr>
        <p:txBody>
          <a:bodyPr/>
          <a:lstStyle/>
          <a:p>
            <a:pPr algn="ctr"/>
            <a:r>
              <a:rPr lang="da-DK" dirty="0">
                <a:latin typeface="Goudy Old Style" panose="02020502050305020303" pitchFamily="18" charset="77"/>
              </a:rPr>
              <a:t>Hvad er svært ved at sige NEJ?</a:t>
            </a:r>
          </a:p>
        </p:txBody>
      </p:sp>
      <p:sp>
        <p:nvSpPr>
          <p:cNvPr id="3" name="Pladsholder til indhold 2">
            <a:extLst>
              <a:ext uri="{FF2B5EF4-FFF2-40B4-BE49-F238E27FC236}">
                <a16:creationId xmlns:a16="http://schemas.microsoft.com/office/drawing/2014/main" id="{8BB23D8E-8BDA-A88C-0BC1-6295ECF5E75D}"/>
              </a:ext>
            </a:extLst>
          </p:cNvPr>
          <p:cNvSpPr>
            <a:spLocks noGrp="1"/>
          </p:cNvSpPr>
          <p:nvPr>
            <p:ph idx="1"/>
          </p:nvPr>
        </p:nvSpPr>
        <p:spPr>
          <a:xfrm>
            <a:off x="2299207" y="2065300"/>
            <a:ext cx="6638483" cy="763536"/>
          </a:xfrm>
        </p:spPr>
        <p:txBody>
          <a:bodyPr>
            <a:noAutofit/>
          </a:bodyPr>
          <a:lstStyle/>
          <a:p>
            <a:pPr marL="0" indent="0">
              <a:buNone/>
            </a:pPr>
            <a:r>
              <a:rPr lang="da-DK" dirty="0">
                <a:latin typeface="Goudy Old Style" panose="02020502050305020303" pitchFamily="18" charset="77"/>
              </a:rPr>
              <a:t>Er der nogle situationer der er sværere at sige fra i, end andre?</a:t>
            </a:r>
          </a:p>
        </p:txBody>
      </p:sp>
      <p:sp>
        <p:nvSpPr>
          <p:cNvPr id="4" name="Tekstfelt 3">
            <a:extLst>
              <a:ext uri="{FF2B5EF4-FFF2-40B4-BE49-F238E27FC236}">
                <a16:creationId xmlns:a16="http://schemas.microsoft.com/office/drawing/2014/main" id="{A0CC9DC1-9ABD-A1D0-21E5-FF9081C4EFFB}"/>
              </a:ext>
            </a:extLst>
          </p:cNvPr>
          <p:cNvSpPr txBox="1"/>
          <p:nvPr/>
        </p:nvSpPr>
        <p:spPr>
          <a:xfrm>
            <a:off x="2299207" y="3429000"/>
            <a:ext cx="8349521" cy="1200329"/>
          </a:xfrm>
          <a:prstGeom prst="rect">
            <a:avLst/>
          </a:prstGeom>
          <a:noFill/>
        </p:spPr>
        <p:txBody>
          <a:bodyPr wrap="square" rtlCol="0">
            <a:spAutoFit/>
          </a:bodyPr>
          <a:lstStyle/>
          <a:p>
            <a:r>
              <a:rPr lang="da-DK" sz="2400" dirty="0">
                <a:latin typeface="Goudy Old Style" panose="02020502050305020303" pitchFamily="18" charset="77"/>
              </a:rPr>
              <a:t>Hvis i nu alle tænker på en situation hvor i IKKE kunne sige nej:</a:t>
            </a:r>
            <a:br>
              <a:rPr lang="da-DK" sz="2400" dirty="0">
                <a:latin typeface="Goudy Old Style" panose="02020502050305020303" pitchFamily="18" charset="77"/>
              </a:rPr>
            </a:br>
            <a:br>
              <a:rPr lang="da-DK" sz="2400" dirty="0">
                <a:latin typeface="Goudy Old Style" panose="02020502050305020303" pitchFamily="18" charset="77"/>
              </a:rPr>
            </a:br>
            <a:endParaRPr lang="da-DK" sz="2400" dirty="0">
              <a:latin typeface="Goudy Old Style" panose="02020502050305020303" pitchFamily="18" charset="77"/>
            </a:endParaRPr>
          </a:p>
        </p:txBody>
      </p:sp>
      <p:sp>
        <p:nvSpPr>
          <p:cNvPr id="7" name="Tekstfelt 6">
            <a:extLst>
              <a:ext uri="{FF2B5EF4-FFF2-40B4-BE49-F238E27FC236}">
                <a16:creationId xmlns:a16="http://schemas.microsoft.com/office/drawing/2014/main" id="{5D3EAA1B-1EC7-0D3A-B13D-DF5BE23C0361}"/>
              </a:ext>
            </a:extLst>
          </p:cNvPr>
          <p:cNvSpPr txBox="1"/>
          <p:nvPr/>
        </p:nvSpPr>
        <p:spPr>
          <a:xfrm>
            <a:off x="2299206" y="4121355"/>
            <a:ext cx="8349521" cy="830997"/>
          </a:xfrm>
          <a:prstGeom prst="rect">
            <a:avLst/>
          </a:prstGeom>
          <a:noFill/>
        </p:spPr>
        <p:txBody>
          <a:bodyPr wrap="square" rtlCol="0">
            <a:spAutoFit/>
          </a:bodyPr>
          <a:lstStyle/>
          <a:p>
            <a:r>
              <a:rPr lang="da-DK" sz="2400" dirty="0">
                <a:latin typeface="Goudy Old Style" panose="02020502050305020303" pitchFamily="18" charset="77"/>
              </a:rPr>
              <a:t>Hvad var det der gjorde, at i ikke fik sagt fra eller sagt nej?</a:t>
            </a:r>
            <a:br>
              <a:rPr lang="da-DK" sz="2400" dirty="0"/>
            </a:br>
            <a:endParaRPr lang="da-DK" sz="2400" dirty="0"/>
          </a:p>
        </p:txBody>
      </p:sp>
    </p:spTree>
    <p:extLst>
      <p:ext uri="{BB962C8B-B14F-4D97-AF65-F5344CB8AC3E}">
        <p14:creationId xmlns:p14="http://schemas.microsoft.com/office/powerpoint/2010/main" val="1059692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0BCEF94B-F5D8-B8F1-4BE4-97FCF8046745}"/>
              </a:ext>
            </a:extLst>
          </p:cNvPr>
          <p:cNvSpPr txBox="1"/>
          <p:nvPr/>
        </p:nvSpPr>
        <p:spPr>
          <a:xfrm>
            <a:off x="3028012" y="1508902"/>
            <a:ext cx="6475751" cy="5262979"/>
          </a:xfrm>
          <a:prstGeom prst="rect">
            <a:avLst/>
          </a:prstGeom>
          <a:noFill/>
        </p:spPr>
        <p:txBody>
          <a:bodyPr wrap="square" rtlCol="0">
            <a:spAutoFit/>
          </a:bodyPr>
          <a:lstStyle/>
          <a:p>
            <a:endParaRPr lang="da-DK" sz="2400" dirty="0">
              <a:latin typeface="Goudy Old Style" panose="02020502050305020303" pitchFamily="18" charset="77"/>
            </a:endParaRPr>
          </a:p>
          <a:p>
            <a:r>
              <a:rPr lang="da-DK" sz="2400" dirty="0">
                <a:latin typeface="Goudy Old Style" panose="02020502050305020303" pitchFamily="18" charset="77"/>
              </a:rPr>
              <a:t>Hvis i nu tænker på en af de situationer hvor i ikke fik sagt fra/sagt nej.</a:t>
            </a:r>
            <a:br>
              <a:rPr lang="da-DK" sz="2400" dirty="0">
                <a:latin typeface="Goudy Old Style" panose="02020502050305020303" pitchFamily="18" charset="77"/>
              </a:rPr>
            </a:br>
            <a:br>
              <a:rPr lang="da-DK" sz="2400" dirty="0">
                <a:latin typeface="Goudy Old Style" panose="02020502050305020303" pitchFamily="18" charset="77"/>
              </a:rPr>
            </a:br>
            <a:r>
              <a:rPr lang="da-DK" sz="2400" dirty="0">
                <a:latin typeface="Goudy Old Style" panose="02020502050305020303" pitchFamily="18" charset="77"/>
              </a:rPr>
              <a:t>Forestil jer nu at i SIGER NEJ….</a:t>
            </a:r>
            <a:br>
              <a:rPr lang="da-DK" sz="2400" dirty="0">
                <a:latin typeface="Goudy Old Style" panose="02020502050305020303" pitchFamily="18" charset="77"/>
              </a:rPr>
            </a:br>
            <a:r>
              <a:rPr lang="da-DK" sz="2400" dirty="0">
                <a:latin typeface="Goudy Old Style" panose="02020502050305020303" pitchFamily="18" charset="77"/>
              </a:rPr>
              <a:t>Og på den måde siger i JA til jer selv.</a:t>
            </a:r>
          </a:p>
          <a:p>
            <a:r>
              <a:rPr lang="da-DK" sz="2400" dirty="0">
                <a:latin typeface="Goudy Old Style" panose="02020502050305020303" pitchFamily="18" charset="77"/>
              </a:rPr>
              <a:t> </a:t>
            </a:r>
          </a:p>
          <a:p>
            <a:br>
              <a:rPr lang="da-DK" sz="2400" dirty="0">
                <a:latin typeface="Goudy Old Style" panose="02020502050305020303" pitchFamily="18" charset="77"/>
              </a:rPr>
            </a:br>
            <a:r>
              <a:rPr lang="da-DK" sz="2400" dirty="0">
                <a:latin typeface="Goudy Old Style" panose="02020502050305020303" pitchFamily="18" charset="77"/>
              </a:rPr>
              <a:t>HVAD er det så egentlig i siger ja til?</a:t>
            </a:r>
            <a:br>
              <a:rPr lang="da-DK" sz="2400" dirty="0">
                <a:latin typeface="Goudy Old Style" panose="02020502050305020303" pitchFamily="18" charset="77"/>
              </a:rPr>
            </a:br>
            <a:r>
              <a:rPr lang="da-DK" sz="2400" dirty="0">
                <a:latin typeface="Goudy Old Style" panose="02020502050305020303" pitchFamily="18" charset="77"/>
              </a:rPr>
              <a:t>Skriv gerne i chatten…</a:t>
            </a:r>
            <a:br>
              <a:rPr lang="da-DK" sz="2400" dirty="0">
                <a:latin typeface="Goudy Old Style" panose="02020502050305020303" pitchFamily="18" charset="77"/>
              </a:rPr>
            </a:br>
            <a:br>
              <a:rPr lang="da-DK" sz="2400" dirty="0"/>
            </a:br>
            <a:br>
              <a:rPr lang="da-DK" sz="2400" dirty="0"/>
            </a:br>
            <a:br>
              <a:rPr lang="da-DK" sz="2400" dirty="0"/>
            </a:br>
            <a:endParaRPr lang="da-DK" sz="2400" dirty="0"/>
          </a:p>
        </p:txBody>
      </p:sp>
      <p:sp>
        <p:nvSpPr>
          <p:cNvPr id="5" name="Tekstfelt 4">
            <a:extLst>
              <a:ext uri="{FF2B5EF4-FFF2-40B4-BE49-F238E27FC236}">
                <a16:creationId xmlns:a16="http://schemas.microsoft.com/office/drawing/2014/main" id="{840C0528-BBC9-DCEB-A907-854AD9F2F1D8}"/>
              </a:ext>
            </a:extLst>
          </p:cNvPr>
          <p:cNvSpPr txBox="1"/>
          <p:nvPr/>
        </p:nvSpPr>
        <p:spPr>
          <a:xfrm>
            <a:off x="1199213" y="734518"/>
            <a:ext cx="10133351" cy="769441"/>
          </a:xfrm>
          <a:prstGeom prst="rect">
            <a:avLst/>
          </a:prstGeom>
          <a:noFill/>
        </p:spPr>
        <p:txBody>
          <a:bodyPr wrap="square" rtlCol="0">
            <a:spAutoFit/>
          </a:bodyPr>
          <a:lstStyle/>
          <a:p>
            <a:r>
              <a:rPr lang="da-DK" sz="4400" dirty="0">
                <a:latin typeface="Goudy Old Style" panose="02020502050305020303" pitchFamily="18" charset="77"/>
              </a:rPr>
              <a:t>At sige nej til andre = at sige JA til os selv???</a:t>
            </a:r>
          </a:p>
        </p:txBody>
      </p:sp>
    </p:spTree>
    <p:extLst>
      <p:ext uri="{BB962C8B-B14F-4D97-AF65-F5344CB8AC3E}">
        <p14:creationId xmlns:p14="http://schemas.microsoft.com/office/powerpoint/2010/main" val="1858142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23CDAC-E383-5F7B-1A16-F4AACD784BE8}"/>
              </a:ext>
            </a:extLst>
          </p:cNvPr>
          <p:cNvSpPr>
            <a:spLocks noGrp="1"/>
          </p:cNvSpPr>
          <p:nvPr>
            <p:ph type="title"/>
          </p:nvPr>
        </p:nvSpPr>
        <p:spPr/>
        <p:txBody>
          <a:bodyPr>
            <a:normAutofit/>
          </a:bodyPr>
          <a:lstStyle/>
          <a:p>
            <a:pPr algn="ctr"/>
            <a:r>
              <a:rPr lang="da-DK" sz="4000" dirty="0">
                <a:latin typeface="Goudy Old Style" panose="02020502050305020303" pitchFamily="18" charset="77"/>
              </a:rPr>
              <a:t>SÅ Hvad kan vi gøre for at </a:t>
            </a:r>
            <a:br>
              <a:rPr lang="da-DK" sz="4000" dirty="0">
                <a:latin typeface="Goudy Old Style" panose="02020502050305020303" pitchFamily="18" charset="77"/>
              </a:rPr>
            </a:br>
            <a:r>
              <a:rPr lang="da-DK" sz="4000" dirty="0">
                <a:latin typeface="Goudy Old Style" panose="02020502050305020303" pitchFamily="18" charset="77"/>
              </a:rPr>
              <a:t>kommunikere mere tydeligt?</a:t>
            </a:r>
          </a:p>
        </p:txBody>
      </p:sp>
      <p:sp>
        <p:nvSpPr>
          <p:cNvPr id="3" name="Pladsholder til indhold 2">
            <a:extLst>
              <a:ext uri="{FF2B5EF4-FFF2-40B4-BE49-F238E27FC236}">
                <a16:creationId xmlns:a16="http://schemas.microsoft.com/office/drawing/2014/main" id="{8C1DEC08-6077-5FEC-5A08-F49E306D6644}"/>
              </a:ext>
            </a:extLst>
          </p:cNvPr>
          <p:cNvSpPr>
            <a:spLocks noGrp="1"/>
          </p:cNvSpPr>
          <p:nvPr>
            <p:ph idx="1"/>
          </p:nvPr>
        </p:nvSpPr>
        <p:spPr>
          <a:xfrm>
            <a:off x="2713620" y="2637992"/>
            <a:ext cx="5747689" cy="727491"/>
          </a:xfrm>
        </p:spPr>
        <p:txBody>
          <a:bodyPr>
            <a:normAutofit/>
          </a:bodyPr>
          <a:lstStyle/>
          <a:p>
            <a:pPr marL="0" indent="0">
              <a:buNone/>
            </a:pPr>
            <a:r>
              <a:rPr lang="da-DK" dirty="0">
                <a:latin typeface="Goudy Old Style" panose="02020502050305020303" pitchFamily="18" charset="77"/>
              </a:rPr>
              <a:t>Vi kan være mere konkrete/specifikke.</a:t>
            </a:r>
          </a:p>
          <a:p>
            <a:pPr marL="0" indent="0">
              <a:buNone/>
            </a:pPr>
            <a:endParaRPr lang="da-DK" dirty="0"/>
          </a:p>
        </p:txBody>
      </p:sp>
      <p:sp>
        <p:nvSpPr>
          <p:cNvPr id="6" name="Pladsholder til indhold 2">
            <a:extLst>
              <a:ext uri="{FF2B5EF4-FFF2-40B4-BE49-F238E27FC236}">
                <a16:creationId xmlns:a16="http://schemas.microsoft.com/office/drawing/2014/main" id="{072636EB-4459-8FF5-354F-541EFE022915}"/>
              </a:ext>
            </a:extLst>
          </p:cNvPr>
          <p:cNvSpPr txBox="1">
            <a:spLocks/>
          </p:cNvSpPr>
          <p:nvPr/>
        </p:nvSpPr>
        <p:spPr>
          <a:xfrm>
            <a:off x="929439" y="4435186"/>
            <a:ext cx="10213200" cy="1749256"/>
          </a:xfrm>
          <a:prstGeom prst="rect">
            <a:avLst/>
          </a:prstGeom>
        </p:spPr>
        <p:txBody>
          <a:bodyPr vert="horz" lIns="91440" tIns="45720" rIns="91440" bIns="45720" rtlCol="0">
            <a:normAutofit/>
          </a:bodyPr>
          <a:lst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dirty="0"/>
              <a:t> </a:t>
            </a:r>
            <a:endParaRPr lang="da-DK" sz="2600" dirty="0">
              <a:latin typeface="Goudy Old Style" panose="02020502050305020303" pitchFamily="18" charset="77"/>
            </a:endParaRPr>
          </a:p>
        </p:txBody>
      </p:sp>
      <p:sp>
        <p:nvSpPr>
          <p:cNvPr id="7" name="Pladsholder til indhold 2">
            <a:extLst>
              <a:ext uri="{FF2B5EF4-FFF2-40B4-BE49-F238E27FC236}">
                <a16:creationId xmlns:a16="http://schemas.microsoft.com/office/drawing/2014/main" id="{EFA8F78E-D708-23B1-9D46-AC46B5E17CEE}"/>
              </a:ext>
            </a:extLst>
          </p:cNvPr>
          <p:cNvSpPr txBox="1">
            <a:spLocks/>
          </p:cNvSpPr>
          <p:nvPr/>
        </p:nvSpPr>
        <p:spPr>
          <a:xfrm>
            <a:off x="2713620" y="3371064"/>
            <a:ext cx="6644836" cy="727491"/>
          </a:xfrm>
          <a:prstGeom prst="rect">
            <a:avLst/>
          </a:prstGeom>
        </p:spPr>
        <p:txBody>
          <a:bodyPr vert="horz" lIns="91440" tIns="45720" rIns="91440" bIns="45720" rtlCol="0">
            <a:normAutofit/>
          </a:bodyPr>
          <a:lst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2400" spc="0" dirty="0">
                <a:ln w="0"/>
                <a:solidFill>
                  <a:schemeClr val="tx1"/>
                </a:solidFill>
                <a:effectLst>
                  <a:outerShdw blurRad="38100" dist="19050" dir="2700000" algn="tl" rotWithShape="0">
                    <a:schemeClr val="dk1">
                      <a:alpha val="40000"/>
                    </a:schemeClr>
                  </a:outerShdw>
                </a:effectLst>
                <a:latin typeface="Goudy Old Style" panose="02020502050305020303" pitchFamily="18" charset="77"/>
              </a:rPr>
              <a:t>Vi kan tænke over vores ord - inden vi siger dem.</a:t>
            </a:r>
          </a:p>
          <a:p>
            <a:pPr marL="0" indent="0">
              <a:buFont typeface="Wingdings" panose="05000000000000000000" pitchFamily="2" charset="2"/>
              <a:buNone/>
            </a:pPr>
            <a:endParaRPr lang="da-DK" spc="0" dirty="0">
              <a:ln w="0"/>
              <a:solidFill>
                <a:schemeClr val="tx1"/>
              </a:solidFill>
              <a:effectLst>
                <a:outerShdw blurRad="38100" dist="19050" dir="2700000" algn="tl" rotWithShape="0">
                  <a:schemeClr val="dk1">
                    <a:alpha val="40000"/>
                  </a:schemeClr>
                </a:outerShdw>
              </a:effectLst>
            </a:endParaRPr>
          </a:p>
        </p:txBody>
      </p:sp>
      <p:sp>
        <p:nvSpPr>
          <p:cNvPr id="8" name="Pladsholder til indhold 2">
            <a:extLst>
              <a:ext uri="{FF2B5EF4-FFF2-40B4-BE49-F238E27FC236}">
                <a16:creationId xmlns:a16="http://schemas.microsoft.com/office/drawing/2014/main" id="{963E7636-7531-CB6A-15D9-15E045BC8569}"/>
              </a:ext>
            </a:extLst>
          </p:cNvPr>
          <p:cNvSpPr txBox="1">
            <a:spLocks/>
          </p:cNvSpPr>
          <p:nvPr/>
        </p:nvSpPr>
        <p:spPr>
          <a:xfrm>
            <a:off x="2713620" y="4170786"/>
            <a:ext cx="5626919" cy="727491"/>
          </a:xfrm>
          <a:prstGeom prst="rect">
            <a:avLst/>
          </a:prstGeom>
        </p:spPr>
        <p:txBody>
          <a:bodyPr vert="horz" lIns="91440" tIns="45720" rIns="91440" bIns="45720" rtlCol="0">
            <a:normAutofit/>
          </a:bodyPr>
          <a:lst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2400" spc="0" dirty="0">
                <a:ln w="0"/>
                <a:solidFill>
                  <a:schemeClr val="tx1"/>
                </a:solidFill>
                <a:effectLst>
                  <a:outerShdw blurRad="38100" dist="19050" dir="2700000" algn="tl" rotWithShape="0">
                    <a:schemeClr val="dk1">
                      <a:alpha val="40000"/>
                    </a:schemeClr>
                  </a:outerShdw>
                </a:effectLst>
                <a:latin typeface="Goudy Old Style" panose="02020502050305020303" pitchFamily="18" charset="77"/>
              </a:rPr>
              <a:t>Vi kan tænke over vores kropsholdning</a:t>
            </a:r>
            <a:r>
              <a:rPr lang="da-DK" spc="0" dirty="0">
                <a:ln w="0"/>
                <a:solidFill>
                  <a:schemeClr val="tx1"/>
                </a:solidFill>
                <a:effectLst>
                  <a:outerShdw blurRad="38100" dist="19050" dir="2700000" algn="tl" rotWithShape="0">
                    <a:schemeClr val="dk1">
                      <a:alpha val="40000"/>
                    </a:schemeClr>
                  </a:outerShdw>
                </a:effectLst>
              </a:rPr>
              <a:t>.</a:t>
            </a:r>
          </a:p>
          <a:p>
            <a:pPr marL="0" indent="0">
              <a:buFont typeface="Wingdings" panose="05000000000000000000" pitchFamily="2" charset="2"/>
              <a:buNone/>
            </a:pPr>
            <a:endParaRPr lang="da-DK" spc="0" dirty="0">
              <a:ln w="0"/>
              <a:solidFill>
                <a:schemeClr val="tx1"/>
              </a:solidFill>
              <a:effectLst>
                <a:outerShdw blurRad="38100" dist="19050" dir="2700000" algn="tl" rotWithShape="0">
                  <a:schemeClr val="dk1">
                    <a:alpha val="40000"/>
                  </a:schemeClr>
                </a:outerShdw>
              </a:effectLst>
            </a:endParaRPr>
          </a:p>
        </p:txBody>
      </p:sp>
      <p:sp>
        <p:nvSpPr>
          <p:cNvPr id="9" name="Pladsholder til indhold 2">
            <a:extLst>
              <a:ext uri="{FF2B5EF4-FFF2-40B4-BE49-F238E27FC236}">
                <a16:creationId xmlns:a16="http://schemas.microsoft.com/office/drawing/2014/main" id="{BEC7D6A2-F26B-DF92-FB8D-F4BE114DA7D3}"/>
              </a:ext>
            </a:extLst>
          </p:cNvPr>
          <p:cNvSpPr txBox="1">
            <a:spLocks/>
          </p:cNvSpPr>
          <p:nvPr/>
        </p:nvSpPr>
        <p:spPr>
          <a:xfrm>
            <a:off x="2713620" y="4908772"/>
            <a:ext cx="7421213" cy="727491"/>
          </a:xfrm>
          <a:prstGeom prst="rect">
            <a:avLst/>
          </a:prstGeom>
        </p:spPr>
        <p:txBody>
          <a:bodyPr vert="horz" lIns="91440" tIns="45720" rIns="91440" bIns="45720" rtlCol="0">
            <a:normAutofit/>
          </a:bodyPr>
          <a:lst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2400" spc="0" dirty="0">
                <a:ln w="0"/>
                <a:solidFill>
                  <a:schemeClr val="tx1"/>
                </a:solidFill>
                <a:effectLst>
                  <a:outerShdw blurRad="38100" dist="19050" dir="2700000" algn="tl" rotWithShape="0">
                    <a:schemeClr val="dk1">
                      <a:alpha val="40000"/>
                    </a:schemeClr>
                  </a:outerShdw>
                </a:effectLst>
                <a:latin typeface="Goudy Old Style" panose="02020502050305020303" pitchFamily="18" charset="77"/>
              </a:rPr>
              <a:t>Og sørge for at forventningsafstemme og være tydelig.</a:t>
            </a:r>
          </a:p>
          <a:p>
            <a:pPr marL="0" indent="0">
              <a:buFont typeface="Wingdings" panose="05000000000000000000" pitchFamily="2" charset="2"/>
              <a:buNone/>
            </a:pPr>
            <a:endParaRPr lang="da-DK"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25216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1A879C4B-245B-B6B0-62F9-32C8F71059C6}"/>
              </a:ext>
            </a:extLst>
          </p:cNvPr>
          <p:cNvSpPr>
            <a:spLocks noGrp="1"/>
          </p:cNvSpPr>
          <p:nvPr>
            <p:ph type="title"/>
          </p:nvPr>
        </p:nvSpPr>
        <p:spPr>
          <a:xfrm>
            <a:off x="1036482" y="1812023"/>
            <a:ext cx="9905998" cy="3233954"/>
          </a:xfrm>
        </p:spPr>
        <p:txBody>
          <a:bodyPr>
            <a:normAutofit/>
          </a:bodyPr>
          <a:lstStyle/>
          <a:p>
            <a:pPr algn="ctr"/>
            <a:r>
              <a:rPr lang="da-DK" sz="4400" dirty="0">
                <a:latin typeface="Goudy Old Style" panose="02020502050305020303" pitchFamily="18" charset="77"/>
              </a:rPr>
              <a:t>Hvad kan du gøre for at Kommuniker positivt og klart</a:t>
            </a:r>
            <a:br>
              <a:rPr lang="da-DK" sz="4400" dirty="0">
                <a:latin typeface="Goudy Old Style" panose="02020502050305020303" pitchFamily="18" charset="77"/>
              </a:rPr>
            </a:br>
            <a:br>
              <a:rPr lang="da-DK" sz="4400" dirty="0">
                <a:latin typeface="Goudy Old Style" panose="02020502050305020303" pitchFamily="18" charset="77"/>
              </a:rPr>
            </a:br>
            <a:r>
              <a:rPr lang="da-DK" sz="4400" dirty="0">
                <a:latin typeface="Goudy Old Style" panose="02020502050305020303" pitchFamily="18" charset="77"/>
              </a:rPr>
              <a:t>allerede NU?</a:t>
            </a:r>
          </a:p>
        </p:txBody>
      </p:sp>
    </p:spTree>
    <p:extLst>
      <p:ext uri="{BB962C8B-B14F-4D97-AF65-F5344CB8AC3E}">
        <p14:creationId xmlns:p14="http://schemas.microsoft.com/office/powerpoint/2010/main" val="632859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E1244CED-AEA1-39C0-070F-4975F2864AAE}"/>
              </a:ext>
            </a:extLst>
          </p:cNvPr>
          <p:cNvSpPr>
            <a:spLocks noGrp="1"/>
          </p:cNvSpPr>
          <p:nvPr>
            <p:ph idx="1"/>
          </p:nvPr>
        </p:nvSpPr>
        <p:spPr>
          <a:xfrm>
            <a:off x="2849381" y="941998"/>
            <a:ext cx="6099747" cy="1286673"/>
          </a:xfrm>
        </p:spPr>
        <p:txBody>
          <a:bodyPr>
            <a:noAutofit/>
          </a:bodyPr>
          <a:lstStyle/>
          <a:p>
            <a:pPr marL="0" indent="0">
              <a:buNone/>
            </a:pPr>
            <a:r>
              <a:rPr lang="da-DK" b="1" dirty="0">
                <a:ln w="0"/>
                <a:effectLst>
                  <a:outerShdw blurRad="38100" dist="19050" dir="2700000" algn="tl" rotWithShape="0">
                    <a:schemeClr val="dk1">
                      <a:alpha val="40000"/>
                    </a:schemeClr>
                  </a:outerShdw>
                </a:effectLst>
                <a:latin typeface="Goudy Old Style" panose="02020502050305020303" pitchFamily="18" charset="77"/>
              </a:rPr>
              <a:t>Et forslag kan være, at du starter med at vælge 2 ting, du vil arbejde /være opmærksom på.</a:t>
            </a:r>
            <a:br>
              <a:rPr lang="da-DK" dirty="0">
                <a:ln w="0"/>
                <a:effectLst>
                  <a:outerShdw blurRad="38100" dist="19050" dir="2700000" algn="tl" rotWithShape="0">
                    <a:schemeClr val="dk1">
                      <a:alpha val="40000"/>
                    </a:schemeClr>
                  </a:outerShdw>
                </a:effectLst>
                <a:latin typeface="Goudy Old Style" panose="02020502050305020303" pitchFamily="18" charset="77"/>
              </a:rPr>
            </a:br>
            <a:endParaRPr lang="da-DK" dirty="0">
              <a:ln w="0"/>
              <a:effectLst>
                <a:outerShdw blurRad="38100" dist="19050" dir="2700000" algn="tl" rotWithShape="0">
                  <a:schemeClr val="dk1">
                    <a:alpha val="40000"/>
                  </a:schemeClr>
                </a:outerShdw>
              </a:effectLst>
              <a:latin typeface="Goudy Old Style" panose="02020502050305020303" pitchFamily="18" charset="77"/>
            </a:endParaRPr>
          </a:p>
          <a:p>
            <a:endParaRPr lang="da-DK" dirty="0">
              <a:ln w="0"/>
              <a:effectLst>
                <a:outerShdw blurRad="38100" dist="19050" dir="2700000" algn="tl" rotWithShape="0">
                  <a:schemeClr val="dk1">
                    <a:alpha val="40000"/>
                  </a:schemeClr>
                </a:outerShdw>
              </a:effectLst>
              <a:latin typeface="Goudy Old Style" panose="02020502050305020303" pitchFamily="18" charset="77"/>
            </a:endParaRPr>
          </a:p>
        </p:txBody>
      </p:sp>
      <p:sp>
        <p:nvSpPr>
          <p:cNvPr id="4" name="Tekstfelt 3">
            <a:extLst>
              <a:ext uri="{FF2B5EF4-FFF2-40B4-BE49-F238E27FC236}">
                <a16:creationId xmlns:a16="http://schemas.microsoft.com/office/drawing/2014/main" id="{C452B071-C19E-6B10-A35A-2FCFD75699A0}"/>
              </a:ext>
            </a:extLst>
          </p:cNvPr>
          <p:cNvSpPr txBox="1"/>
          <p:nvPr/>
        </p:nvSpPr>
        <p:spPr>
          <a:xfrm>
            <a:off x="2090706" y="3746177"/>
            <a:ext cx="9209898" cy="1938992"/>
          </a:xfrm>
          <a:prstGeom prst="rect">
            <a:avLst/>
          </a:prstGeom>
          <a:noFill/>
        </p:spPr>
        <p:txBody>
          <a:bodyPr wrap="square" rtlCol="0">
            <a:spAutoFit/>
          </a:bodyPr>
          <a:lstStyle/>
          <a:p>
            <a:r>
              <a:rPr lang="da-DK" sz="2400" dirty="0">
                <a:latin typeface="Goudy Old Style" panose="02020502050305020303" pitchFamily="18" charset="77"/>
              </a:rPr>
              <a:t>Du kan også begynde at lægge mærke til, i de næste par dage, hvordan du </a:t>
            </a:r>
            <a:br>
              <a:rPr lang="da-DK" sz="2400" dirty="0">
                <a:latin typeface="Goudy Old Style" panose="02020502050305020303" pitchFamily="18" charset="77"/>
              </a:rPr>
            </a:br>
            <a:r>
              <a:rPr lang="da-DK" sz="2400" dirty="0">
                <a:latin typeface="Goudy Old Style" panose="02020502050305020303" pitchFamily="18" charset="77"/>
              </a:rPr>
              <a:t>oplever at andre kommunikere med dig. </a:t>
            </a:r>
            <a:br>
              <a:rPr lang="da-DK" sz="2400" dirty="0">
                <a:latin typeface="Goudy Old Style" panose="02020502050305020303" pitchFamily="18" charset="77"/>
              </a:rPr>
            </a:br>
            <a:r>
              <a:rPr lang="da-DK" sz="2400" dirty="0">
                <a:latin typeface="Goudy Old Style" panose="02020502050305020303" pitchFamily="18" charset="77"/>
              </a:rPr>
              <a:t>hvad oplever DU af nonverbal kommunikation – i vil blive overrasket </a:t>
            </a:r>
            <a:br>
              <a:rPr lang="da-DK" sz="2400" dirty="0">
                <a:latin typeface="Goudy Old Style" panose="02020502050305020303" pitchFamily="18" charset="77"/>
              </a:rPr>
            </a:br>
            <a:r>
              <a:rPr lang="da-DK" sz="2400" dirty="0">
                <a:latin typeface="Goudy Old Style" panose="02020502050305020303" pitchFamily="18" charset="77"/>
              </a:rPr>
              <a:t>hvor meget i pludselig lægger mærke til.</a:t>
            </a:r>
            <a:br>
              <a:rPr lang="da-DK" sz="2400" dirty="0">
                <a:latin typeface="Goudy Old Style" panose="02020502050305020303" pitchFamily="18" charset="77"/>
              </a:rPr>
            </a:br>
            <a:endParaRPr lang="da-DK" sz="2400" dirty="0">
              <a:latin typeface="Goudy Old Style" panose="02020502050305020303" pitchFamily="18" charset="77"/>
            </a:endParaRPr>
          </a:p>
        </p:txBody>
      </p:sp>
      <p:sp>
        <p:nvSpPr>
          <p:cNvPr id="5" name="Tekstfelt 4">
            <a:extLst>
              <a:ext uri="{FF2B5EF4-FFF2-40B4-BE49-F238E27FC236}">
                <a16:creationId xmlns:a16="http://schemas.microsoft.com/office/drawing/2014/main" id="{FA3A9683-9D65-1E25-2505-BDC607F45A65}"/>
              </a:ext>
            </a:extLst>
          </p:cNvPr>
          <p:cNvSpPr txBox="1"/>
          <p:nvPr/>
        </p:nvSpPr>
        <p:spPr>
          <a:xfrm>
            <a:off x="2090706" y="2228671"/>
            <a:ext cx="7764905" cy="1200329"/>
          </a:xfrm>
          <a:prstGeom prst="rect">
            <a:avLst/>
          </a:prstGeom>
          <a:noFill/>
        </p:spPr>
        <p:txBody>
          <a:bodyPr wrap="square" rtlCol="0">
            <a:spAutoFit/>
          </a:bodyPr>
          <a:lstStyle/>
          <a:p>
            <a:r>
              <a:rPr lang="da-DK" sz="2400" dirty="0">
                <a:latin typeface="Goudy Old Style" panose="02020502050305020303" pitchFamily="18" charset="77"/>
              </a:rPr>
              <a:t>Tænk over din mimik, når du taler med én (smil, øjenkontakt) </a:t>
            </a:r>
          </a:p>
          <a:p>
            <a:r>
              <a:rPr lang="da-DK" sz="2400" dirty="0">
                <a:latin typeface="Goudy Old Style" panose="02020502050305020303" pitchFamily="18" charset="77"/>
              </a:rPr>
              <a:t>og </a:t>
            </a:r>
            <a:br>
              <a:rPr lang="da-DK" sz="2400" dirty="0">
                <a:latin typeface="Goudy Old Style" panose="02020502050305020303" pitchFamily="18" charset="77"/>
              </a:rPr>
            </a:br>
            <a:r>
              <a:rPr lang="da-DK" sz="2400" dirty="0">
                <a:latin typeface="Goudy Old Style" panose="02020502050305020303" pitchFamily="18" charset="77"/>
              </a:rPr>
              <a:t>sørg for at din kropsholdning hænger sammen med dine ord.</a:t>
            </a:r>
          </a:p>
        </p:txBody>
      </p:sp>
    </p:spTree>
    <p:extLst>
      <p:ext uri="{BB962C8B-B14F-4D97-AF65-F5344CB8AC3E}">
        <p14:creationId xmlns:p14="http://schemas.microsoft.com/office/powerpoint/2010/main" val="3871378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A7945E-4B30-19EB-E468-3BADAAE044ED}"/>
              </a:ext>
            </a:extLst>
          </p:cNvPr>
          <p:cNvSpPr>
            <a:spLocks noGrp="1"/>
          </p:cNvSpPr>
          <p:nvPr>
            <p:ph type="title"/>
          </p:nvPr>
        </p:nvSpPr>
        <p:spPr>
          <a:xfrm>
            <a:off x="1143001" y="2689715"/>
            <a:ext cx="9905998" cy="1478570"/>
          </a:xfrm>
        </p:spPr>
        <p:txBody>
          <a:bodyPr>
            <a:normAutofit fontScale="90000"/>
          </a:bodyPr>
          <a:lstStyle/>
          <a:p>
            <a:pPr algn="ctr"/>
            <a:r>
              <a:rPr lang="da-DK" dirty="0">
                <a:latin typeface="Goudy Old Style" panose="02020502050305020303" pitchFamily="18" charset="77"/>
              </a:rPr>
              <a:t>HUSK at den der skal forandre sig, </a:t>
            </a:r>
            <a:br>
              <a:rPr lang="da-DK" dirty="0">
                <a:latin typeface="Goudy Old Style" panose="02020502050305020303" pitchFamily="18" charset="77"/>
              </a:rPr>
            </a:br>
            <a:br>
              <a:rPr lang="da-DK" dirty="0">
                <a:latin typeface="Goudy Old Style" panose="02020502050305020303" pitchFamily="18" charset="77"/>
              </a:rPr>
            </a:br>
            <a:r>
              <a:rPr lang="da-DK" dirty="0">
                <a:latin typeface="Goudy Old Style" panose="02020502050305020303" pitchFamily="18" charset="77"/>
              </a:rPr>
              <a:t>ved selv bedst hvordan</a:t>
            </a:r>
          </a:p>
        </p:txBody>
      </p:sp>
    </p:spTree>
    <p:extLst>
      <p:ext uri="{BB962C8B-B14F-4D97-AF65-F5344CB8AC3E}">
        <p14:creationId xmlns:p14="http://schemas.microsoft.com/office/powerpoint/2010/main" val="4284067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57" name="Rectangle 9">
            <a:extLst>
              <a:ext uri="{FF2B5EF4-FFF2-40B4-BE49-F238E27FC236}">
                <a16:creationId xmlns:a16="http://schemas.microsoft.com/office/drawing/2014/main" id="{2EEF4763-EB4A-4A35-89EB-AD2763B48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6BDFDCC-64E9-6D60-7D46-966B98F85BE9}"/>
              </a:ext>
            </a:extLst>
          </p:cNvPr>
          <p:cNvSpPr>
            <a:spLocks noGrp="1"/>
          </p:cNvSpPr>
          <p:nvPr>
            <p:ph type="title"/>
          </p:nvPr>
        </p:nvSpPr>
        <p:spPr>
          <a:xfrm>
            <a:off x="1141413" y="618518"/>
            <a:ext cx="9905998" cy="1478570"/>
          </a:xfrm>
        </p:spPr>
        <p:txBody>
          <a:bodyPr>
            <a:normAutofit/>
          </a:bodyPr>
          <a:lstStyle/>
          <a:p>
            <a:r>
              <a:rPr lang="da-DK"/>
              <a:t>I dag er planen at give et indblik i:	</a:t>
            </a:r>
            <a:endParaRPr lang="da-DK" dirty="0"/>
          </a:p>
        </p:txBody>
      </p:sp>
      <p:graphicFrame>
        <p:nvGraphicFramePr>
          <p:cNvPr id="5" name="Pladsholder til indhold 2">
            <a:extLst>
              <a:ext uri="{FF2B5EF4-FFF2-40B4-BE49-F238E27FC236}">
                <a16:creationId xmlns:a16="http://schemas.microsoft.com/office/drawing/2014/main" id="{E2C72540-C81F-3E05-EC06-7A9F7EAA4DD9}"/>
              </a:ext>
            </a:extLst>
          </p:cNvPr>
          <p:cNvGraphicFramePr>
            <a:graphicFrameLocks noGrp="1"/>
          </p:cNvGraphicFramePr>
          <p:nvPr>
            <p:ph idx="1"/>
            <p:extLst>
              <p:ext uri="{D42A27DB-BD31-4B8C-83A1-F6EECF244321}">
                <p14:modId xmlns:p14="http://schemas.microsoft.com/office/powerpoint/2010/main" val="2539874003"/>
              </p:ext>
            </p:extLst>
          </p:nvPr>
        </p:nvGraphicFramePr>
        <p:xfrm>
          <a:off x="1141411" y="2440771"/>
          <a:ext cx="9905999" cy="3584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5497089"/>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BF7923-9479-9599-8ACA-C1BCDEBD2404}"/>
              </a:ext>
            </a:extLst>
          </p:cNvPr>
          <p:cNvSpPr>
            <a:spLocks noGrp="1"/>
          </p:cNvSpPr>
          <p:nvPr>
            <p:ph type="title"/>
          </p:nvPr>
        </p:nvSpPr>
        <p:spPr/>
        <p:txBody>
          <a:bodyPr>
            <a:normAutofit fontScale="90000"/>
          </a:bodyPr>
          <a:lstStyle/>
          <a:p>
            <a:pPr algn="ctr"/>
            <a:r>
              <a:rPr lang="da-DK" dirty="0">
                <a:latin typeface="Goudy Old Style" panose="02020502050305020303" pitchFamily="18" charset="77"/>
              </a:rPr>
              <a:t>TUSINDE TAK fra mig</a:t>
            </a:r>
            <a:br>
              <a:rPr lang="da-DK" dirty="0">
                <a:latin typeface="Goudy Old Style" panose="02020502050305020303" pitchFamily="18" charset="77"/>
              </a:rPr>
            </a:br>
            <a:br>
              <a:rPr lang="da-DK" dirty="0">
                <a:latin typeface="Goudy Old Style" panose="02020502050305020303" pitchFamily="18" charset="77"/>
              </a:rPr>
            </a:br>
            <a:br>
              <a:rPr lang="da-DK" dirty="0">
                <a:latin typeface="Goudy Old Style" panose="02020502050305020303" pitchFamily="18" charset="77"/>
              </a:rPr>
            </a:br>
            <a:br>
              <a:rPr lang="da-DK" dirty="0">
                <a:latin typeface="Goudy Old Style" panose="02020502050305020303" pitchFamily="18" charset="77"/>
              </a:rPr>
            </a:br>
            <a:r>
              <a:rPr lang="da-DK" dirty="0">
                <a:latin typeface="Goudy Old Style" panose="02020502050305020303" pitchFamily="18" charset="77"/>
              </a:rPr>
              <a:t>Inden vi slutter </a:t>
            </a:r>
          </a:p>
        </p:txBody>
      </p:sp>
      <p:sp>
        <p:nvSpPr>
          <p:cNvPr id="3" name="Pladsholder til indhold 2">
            <a:extLst>
              <a:ext uri="{FF2B5EF4-FFF2-40B4-BE49-F238E27FC236}">
                <a16:creationId xmlns:a16="http://schemas.microsoft.com/office/drawing/2014/main" id="{F5B8AC75-FB67-F305-A320-F82D101C1BDD}"/>
              </a:ext>
            </a:extLst>
          </p:cNvPr>
          <p:cNvSpPr>
            <a:spLocks noGrp="1"/>
          </p:cNvSpPr>
          <p:nvPr>
            <p:ph idx="1"/>
          </p:nvPr>
        </p:nvSpPr>
        <p:spPr>
          <a:xfrm>
            <a:off x="1141412" y="1121435"/>
            <a:ext cx="9905999" cy="5118048"/>
          </a:xfrm>
        </p:spPr>
        <p:txBody>
          <a:bodyPr>
            <a:normAutofit/>
          </a:bodyPr>
          <a:lstStyle/>
          <a:p>
            <a:endParaRPr lang="da-DK" dirty="0"/>
          </a:p>
          <a:p>
            <a:pPr algn="ctr"/>
            <a:endParaRPr lang="da-DK" sz="3600" dirty="0">
              <a:latin typeface="Goudy Old Style" panose="02020502050305020303" pitchFamily="18" charset="77"/>
            </a:endParaRPr>
          </a:p>
          <a:p>
            <a:pPr marL="0" indent="0" algn="ctr">
              <a:buNone/>
            </a:pPr>
            <a:r>
              <a:rPr lang="da-DK" sz="3600" dirty="0">
                <a:latin typeface="Goudy Old Style" panose="02020502050305020303" pitchFamily="18" charset="77"/>
              </a:rPr>
              <a:t>Er der spørgsmål her slut?</a:t>
            </a:r>
          </a:p>
          <a:p>
            <a:pPr algn="ctr"/>
            <a:endParaRPr lang="da-DK" sz="3600" dirty="0">
              <a:latin typeface="Goudy Old Style" panose="02020502050305020303" pitchFamily="18" charset="77"/>
            </a:endParaRPr>
          </a:p>
          <a:p>
            <a:pPr marL="0" indent="0" algn="ctr">
              <a:buNone/>
            </a:pPr>
            <a:endParaRPr lang="da-DK" sz="2200" dirty="0">
              <a:latin typeface="Goudy Old Style" panose="02020502050305020303" pitchFamily="18" charset="77"/>
            </a:endParaRPr>
          </a:p>
          <a:p>
            <a:pPr marL="0" indent="0" algn="ctr">
              <a:buNone/>
            </a:pPr>
            <a:r>
              <a:rPr lang="da-DK" sz="2200" dirty="0">
                <a:latin typeface="Goudy Old Style" panose="02020502050305020303" pitchFamily="18" charset="77"/>
              </a:rPr>
              <a:t>I er velkomne til at skrive til mig på</a:t>
            </a:r>
            <a:br>
              <a:rPr lang="da-DK" sz="2200" dirty="0">
                <a:latin typeface="Goudy Old Style" panose="02020502050305020303" pitchFamily="18" charset="77"/>
              </a:rPr>
            </a:br>
            <a:r>
              <a:rPr lang="da-DK" sz="2200" dirty="0">
                <a:latin typeface="Goudy Old Style" panose="02020502050305020303" pitchFamily="18" charset="77"/>
                <a:hlinkClick r:id="rId3"/>
              </a:rPr>
              <a:t>dapa@outlook.dk</a:t>
            </a:r>
            <a:br>
              <a:rPr lang="da-DK" sz="2200" dirty="0">
                <a:latin typeface="Goudy Old Style" panose="02020502050305020303" pitchFamily="18" charset="77"/>
              </a:rPr>
            </a:br>
            <a:r>
              <a:rPr lang="da-DK" sz="2200" dirty="0">
                <a:latin typeface="Goudy Old Style" panose="02020502050305020303" pitchFamily="18" charset="77"/>
              </a:rPr>
              <a:t>eller find mig på Facebook</a:t>
            </a:r>
          </a:p>
          <a:p>
            <a:endParaRPr lang="da-DK" dirty="0"/>
          </a:p>
        </p:txBody>
      </p:sp>
    </p:spTree>
    <p:extLst>
      <p:ext uri="{BB962C8B-B14F-4D97-AF65-F5344CB8AC3E}">
        <p14:creationId xmlns:p14="http://schemas.microsoft.com/office/powerpoint/2010/main" val="1237424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FFE538-36D8-6A4C-B4D3-2A18D7FC7D4E}"/>
              </a:ext>
            </a:extLst>
          </p:cNvPr>
          <p:cNvSpPr>
            <a:spLocks noGrp="1"/>
          </p:cNvSpPr>
          <p:nvPr>
            <p:ph type="title"/>
          </p:nvPr>
        </p:nvSpPr>
        <p:spPr>
          <a:xfrm>
            <a:off x="2177233" y="415616"/>
            <a:ext cx="7797799" cy="1532951"/>
          </a:xfrm>
        </p:spPr>
        <p:txBody>
          <a:bodyPr vert="horz" lIns="91440" tIns="45720" rIns="91440" bIns="45720" rtlCol="0" anchor="b" anchorCtr="0">
            <a:normAutofit/>
          </a:bodyPr>
          <a:lstStyle/>
          <a:p>
            <a:pPr algn="ctr"/>
            <a:r>
              <a:rPr lang="en-US" sz="4800" dirty="0"/>
              <a:t>NLP</a:t>
            </a:r>
            <a:br>
              <a:rPr lang="en-US" sz="4800" dirty="0"/>
            </a:br>
            <a:r>
              <a:rPr lang="en-US" sz="4800" dirty="0"/>
              <a:t>HVAD er det?</a:t>
            </a:r>
          </a:p>
        </p:txBody>
      </p:sp>
      <p:sp>
        <p:nvSpPr>
          <p:cNvPr id="4" name="Tekstfelt 3">
            <a:extLst>
              <a:ext uri="{FF2B5EF4-FFF2-40B4-BE49-F238E27FC236}">
                <a16:creationId xmlns:a16="http://schemas.microsoft.com/office/drawing/2014/main" id="{D5EC26F7-9E0F-4E48-A680-95AC74A651FA}"/>
              </a:ext>
            </a:extLst>
          </p:cNvPr>
          <p:cNvSpPr txBox="1"/>
          <p:nvPr/>
        </p:nvSpPr>
        <p:spPr>
          <a:xfrm>
            <a:off x="1216416" y="2364183"/>
            <a:ext cx="9759167" cy="3046988"/>
          </a:xfrm>
          <a:prstGeom prst="rect">
            <a:avLst/>
          </a:prstGeom>
          <a:noFill/>
        </p:spPr>
        <p:txBody>
          <a:bodyPr wrap="square" rtlCol="0">
            <a:spAutoFit/>
          </a:bodyPr>
          <a:lstStyle/>
          <a:p>
            <a:r>
              <a:rPr lang="da-DK" sz="2400" dirty="0">
                <a:latin typeface="Goudy Old Style" panose="02020502050305020303" pitchFamily="18" charset="77"/>
              </a:rPr>
              <a:t>NLP står for</a:t>
            </a:r>
            <a:br>
              <a:rPr lang="da-DK" sz="2400" dirty="0">
                <a:latin typeface="Goudy Old Style" panose="02020502050305020303" pitchFamily="18" charset="77"/>
              </a:rPr>
            </a:br>
            <a:r>
              <a:rPr lang="da-DK" sz="2400" dirty="0">
                <a:latin typeface="Goudy Old Style" panose="02020502050305020303" pitchFamily="18" charset="77"/>
              </a:rPr>
              <a:t>Neuro Lingvistisk Programmering</a:t>
            </a:r>
            <a:br>
              <a:rPr lang="da-DK" sz="2400" dirty="0">
                <a:latin typeface="Goudy Old Style" panose="02020502050305020303" pitchFamily="18" charset="77"/>
              </a:rPr>
            </a:br>
            <a:br>
              <a:rPr lang="da-DK" sz="2400" dirty="0">
                <a:latin typeface="Goudy Old Style" panose="02020502050305020303" pitchFamily="18" charset="77"/>
              </a:rPr>
            </a:br>
            <a:r>
              <a:rPr lang="da-DK" sz="2400" b="1" dirty="0">
                <a:latin typeface="Goudy Old Style" panose="02020502050305020303" pitchFamily="18" charset="77"/>
              </a:rPr>
              <a:t>Neuro</a:t>
            </a:r>
            <a:r>
              <a:rPr lang="da-DK" sz="2400" dirty="0">
                <a:latin typeface="Goudy Old Style" panose="02020502050305020303" pitchFamily="18" charset="77"/>
              </a:rPr>
              <a:t> – handler om vores nervesystem – hukommelsen og hvordan vi lagrer information</a:t>
            </a:r>
            <a:br>
              <a:rPr lang="da-DK" sz="2400" dirty="0">
                <a:latin typeface="Goudy Old Style" panose="02020502050305020303" pitchFamily="18" charset="77"/>
              </a:rPr>
            </a:br>
            <a:r>
              <a:rPr lang="da-DK" sz="2400" b="1" dirty="0">
                <a:latin typeface="Goudy Old Style" panose="02020502050305020303" pitchFamily="18" charset="77"/>
              </a:rPr>
              <a:t>Lingvistisk</a:t>
            </a:r>
            <a:r>
              <a:rPr lang="da-DK" sz="2400" dirty="0">
                <a:latin typeface="Goudy Old Style" panose="02020502050305020303" pitchFamily="18" charset="77"/>
              </a:rPr>
              <a:t> – er den sproglige bearbejdning, hvordan vi sorterer og skaber mening i de informationer vi lagrer.</a:t>
            </a:r>
            <a:br>
              <a:rPr lang="da-DK" sz="2400" dirty="0">
                <a:latin typeface="Goudy Old Style" panose="02020502050305020303" pitchFamily="18" charset="77"/>
              </a:rPr>
            </a:br>
            <a:r>
              <a:rPr lang="da-DK" sz="2400" b="1" dirty="0">
                <a:latin typeface="Goudy Old Style" panose="02020502050305020303" pitchFamily="18" charset="77"/>
              </a:rPr>
              <a:t>Programmering</a:t>
            </a:r>
            <a:r>
              <a:rPr lang="da-DK" sz="2400" dirty="0">
                <a:latin typeface="Goudy Old Style" panose="02020502050305020303" pitchFamily="18" charset="77"/>
              </a:rPr>
              <a:t> – er de programmer vi har med os i livet, det vi har lært os.</a:t>
            </a:r>
          </a:p>
        </p:txBody>
      </p:sp>
    </p:spTree>
    <p:extLst>
      <p:ext uri="{BB962C8B-B14F-4D97-AF65-F5344CB8AC3E}">
        <p14:creationId xmlns:p14="http://schemas.microsoft.com/office/powerpoint/2010/main" val="4148359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odel af verden">
            <a:extLst>
              <a:ext uri="{FF2B5EF4-FFF2-40B4-BE49-F238E27FC236}">
                <a16:creationId xmlns:a16="http://schemas.microsoft.com/office/drawing/2014/main" id="{D26F1CD1-E560-314F-8ED6-7BA0DB1F9C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9113" y="0"/>
            <a:ext cx="861218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felt 1">
            <a:extLst>
              <a:ext uri="{FF2B5EF4-FFF2-40B4-BE49-F238E27FC236}">
                <a16:creationId xmlns:a16="http://schemas.microsoft.com/office/drawing/2014/main" id="{B5708562-CAE1-97A1-558A-FD8361D25B1D}"/>
              </a:ext>
            </a:extLst>
          </p:cNvPr>
          <p:cNvSpPr txBox="1"/>
          <p:nvPr/>
        </p:nvSpPr>
        <p:spPr>
          <a:xfrm>
            <a:off x="8175008" y="6359857"/>
            <a:ext cx="2033516" cy="369332"/>
          </a:xfrm>
          <a:prstGeom prst="rect">
            <a:avLst/>
          </a:prstGeom>
          <a:noFill/>
        </p:spPr>
        <p:txBody>
          <a:bodyPr wrap="square" rtlCol="0">
            <a:spAutoFit/>
          </a:bodyPr>
          <a:lstStyle/>
          <a:p>
            <a:r>
              <a:rPr lang="da-DK" dirty="0"/>
              <a:t>Udlånt af </a:t>
            </a:r>
            <a:r>
              <a:rPr lang="da-DK" dirty="0" err="1"/>
              <a:t>HUMI.dk</a:t>
            </a:r>
            <a:endParaRPr lang="da-DK" dirty="0"/>
          </a:p>
        </p:txBody>
      </p:sp>
    </p:spTree>
    <p:extLst>
      <p:ext uri="{BB962C8B-B14F-4D97-AF65-F5344CB8AC3E}">
        <p14:creationId xmlns:p14="http://schemas.microsoft.com/office/powerpoint/2010/main" val="2417728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1B42B3-1F92-6C45-985A-352126E0C728}"/>
              </a:ext>
            </a:extLst>
          </p:cNvPr>
          <p:cNvSpPr>
            <a:spLocks noGrp="1"/>
          </p:cNvSpPr>
          <p:nvPr>
            <p:ph type="title"/>
          </p:nvPr>
        </p:nvSpPr>
        <p:spPr>
          <a:xfrm>
            <a:off x="1080000" y="1508125"/>
            <a:ext cx="10386170" cy="3838576"/>
          </a:xfrm>
        </p:spPr>
        <p:txBody>
          <a:bodyPr anchor="ctr">
            <a:normAutofit/>
          </a:bodyPr>
          <a:lstStyle/>
          <a:p>
            <a:pPr algn="ctr"/>
            <a:r>
              <a:rPr lang="da-DK" cap="none" dirty="0">
                <a:latin typeface="Goudy Old Style" panose="02020502050305020303" pitchFamily="18" charset="77"/>
              </a:rPr>
              <a:t>Så hvad kan vi bruge NLP til?</a:t>
            </a:r>
            <a:br>
              <a:rPr lang="da-DK" cap="none" dirty="0">
                <a:latin typeface="Goudy Old Style" panose="02020502050305020303" pitchFamily="18" charset="77"/>
              </a:rPr>
            </a:br>
            <a:br>
              <a:rPr lang="da-DK" dirty="0">
                <a:latin typeface="Goudy Old Style" panose="02020502050305020303" pitchFamily="18" charset="77"/>
              </a:rPr>
            </a:br>
            <a:r>
              <a:rPr lang="da-DK" sz="2700" cap="none" dirty="0">
                <a:latin typeface="Goudy Old Style" panose="02020502050305020303" pitchFamily="18" charset="77"/>
              </a:rPr>
              <a:t>Med NLP kan vi styrke vores evne til at ændre eller </a:t>
            </a:r>
            <a:br>
              <a:rPr lang="da-DK" sz="2700" cap="none" dirty="0">
                <a:latin typeface="Goudy Old Style" panose="02020502050305020303" pitchFamily="18" charset="77"/>
              </a:rPr>
            </a:br>
            <a:r>
              <a:rPr lang="da-DK" sz="2700" cap="none" dirty="0">
                <a:latin typeface="Goudy Old Style" panose="02020502050305020303" pitchFamily="18" charset="77"/>
              </a:rPr>
              <a:t>omprogrammere vores gamle programmer.</a:t>
            </a:r>
            <a:br>
              <a:rPr lang="da-DK" sz="2700" cap="none" dirty="0">
                <a:latin typeface="Goudy Old Style" panose="02020502050305020303" pitchFamily="18" charset="77"/>
              </a:rPr>
            </a:br>
            <a:br>
              <a:rPr lang="da-DK" sz="2700" cap="none" dirty="0">
                <a:latin typeface="Goudy Old Style" panose="02020502050305020303" pitchFamily="18" charset="77"/>
              </a:rPr>
            </a:br>
            <a:r>
              <a:rPr lang="da-DK" sz="2700" cap="none" dirty="0">
                <a:latin typeface="Goudy Old Style" panose="02020502050305020303" pitchFamily="18" charset="77"/>
              </a:rPr>
              <a:t>Vi kan lære at reagere mere konstruktivt, og så vil det </a:t>
            </a:r>
            <a:br>
              <a:rPr lang="da-DK" sz="2700" cap="none" dirty="0">
                <a:latin typeface="Goudy Old Style" panose="02020502050305020303" pitchFamily="18" charset="77"/>
              </a:rPr>
            </a:br>
            <a:r>
              <a:rPr lang="da-DK" sz="2700" cap="none" dirty="0">
                <a:latin typeface="Goudy Old Style" panose="02020502050305020303" pitchFamily="18" charset="77"/>
              </a:rPr>
              <a:t>være lettere at skabe de resultater </a:t>
            </a:r>
            <a:br>
              <a:rPr lang="da-DK" sz="2700" cap="none" dirty="0">
                <a:latin typeface="Goudy Old Style" panose="02020502050305020303" pitchFamily="18" charset="77"/>
              </a:rPr>
            </a:br>
            <a:r>
              <a:rPr lang="da-DK" sz="2700" cap="none" dirty="0">
                <a:latin typeface="Goudy Old Style" panose="02020502050305020303" pitchFamily="18" charset="77"/>
              </a:rPr>
              <a:t>og relationer vi ønsker.</a:t>
            </a:r>
            <a:endParaRPr lang="da-DK" sz="2700" dirty="0">
              <a:latin typeface="Goudy Old Style" panose="02020502050305020303" pitchFamily="18" charset="77"/>
            </a:endParaRPr>
          </a:p>
        </p:txBody>
      </p:sp>
    </p:spTree>
    <p:extLst>
      <p:ext uri="{BB962C8B-B14F-4D97-AF65-F5344CB8AC3E}">
        <p14:creationId xmlns:p14="http://schemas.microsoft.com/office/powerpoint/2010/main" val="3703564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1B42B3-1F92-6C45-985A-352126E0C728}"/>
              </a:ext>
            </a:extLst>
          </p:cNvPr>
          <p:cNvSpPr>
            <a:spLocks noGrp="1"/>
          </p:cNvSpPr>
          <p:nvPr>
            <p:ph type="title"/>
          </p:nvPr>
        </p:nvSpPr>
        <p:spPr>
          <a:xfrm>
            <a:off x="5504631" y="2235200"/>
            <a:ext cx="5367866" cy="2387600"/>
          </a:xfrm>
        </p:spPr>
        <p:txBody>
          <a:bodyPr vert="horz" lIns="91440" tIns="45720" rIns="91440" bIns="45720" rtlCol="0" anchor="b">
            <a:normAutofit/>
          </a:bodyPr>
          <a:lstStyle/>
          <a:p>
            <a:r>
              <a:rPr lang="en-US" sz="3100" cap="none" dirty="0">
                <a:latin typeface="Goudy Old Style" panose="02020502050305020303" pitchFamily="18" charset="77"/>
              </a:rPr>
              <a:t>EI = </a:t>
            </a:r>
            <a:br>
              <a:rPr lang="en-US" sz="3100" cap="none" dirty="0">
                <a:latin typeface="Goudy Old Style" panose="02020502050305020303" pitchFamily="18" charset="77"/>
              </a:rPr>
            </a:br>
            <a:br>
              <a:rPr lang="en-US" sz="3100" cap="none" dirty="0">
                <a:latin typeface="Goudy Old Style" panose="02020502050305020303" pitchFamily="18" charset="77"/>
              </a:rPr>
            </a:br>
            <a:r>
              <a:rPr lang="en-US" sz="3100" cap="none" dirty="0" err="1">
                <a:latin typeface="Goudy Old Style" panose="02020502050305020303" pitchFamily="18" charset="77"/>
              </a:rPr>
              <a:t>Emotionel</a:t>
            </a:r>
            <a:r>
              <a:rPr lang="en-US" sz="3100" cap="none" dirty="0">
                <a:latin typeface="Goudy Old Style" panose="02020502050305020303" pitchFamily="18" charset="77"/>
              </a:rPr>
              <a:t> </a:t>
            </a:r>
            <a:r>
              <a:rPr lang="en-US" sz="3100" cap="none" dirty="0" err="1">
                <a:latin typeface="Goudy Old Style" panose="02020502050305020303" pitchFamily="18" charset="77"/>
              </a:rPr>
              <a:t>intelligens</a:t>
            </a:r>
            <a:r>
              <a:rPr lang="en-US" sz="3100" cap="none" dirty="0">
                <a:latin typeface="Goudy Old Style" panose="02020502050305020303" pitchFamily="18" charset="77"/>
              </a:rPr>
              <a:t>/</a:t>
            </a:r>
            <a:br>
              <a:rPr lang="en-US" sz="3100" cap="none" dirty="0">
                <a:latin typeface="Goudy Old Style" panose="02020502050305020303" pitchFamily="18" charset="77"/>
              </a:rPr>
            </a:br>
            <a:r>
              <a:rPr lang="en-US" sz="3100" cap="none" dirty="0" err="1">
                <a:latin typeface="Goudy Old Style" panose="02020502050305020303" pitchFamily="18" charset="77"/>
              </a:rPr>
              <a:t>Følelsesmæssig</a:t>
            </a:r>
            <a:r>
              <a:rPr lang="en-US" sz="3100" cap="none" dirty="0">
                <a:latin typeface="Goudy Old Style" panose="02020502050305020303" pitchFamily="18" charset="77"/>
              </a:rPr>
              <a:t> </a:t>
            </a:r>
            <a:r>
              <a:rPr lang="en-US" sz="3100" cap="none" dirty="0" err="1">
                <a:latin typeface="Goudy Old Style" panose="02020502050305020303" pitchFamily="18" charset="77"/>
              </a:rPr>
              <a:t>intelligens</a:t>
            </a:r>
            <a:br>
              <a:rPr lang="en-US" sz="3100" cap="none" dirty="0">
                <a:latin typeface="Goudy Old Style" panose="02020502050305020303" pitchFamily="18" charset="77"/>
              </a:rPr>
            </a:br>
            <a:endParaRPr lang="en-US" sz="3100" cap="none" dirty="0">
              <a:latin typeface="Goudy Old Style" panose="02020502050305020303" pitchFamily="18" charset="77"/>
            </a:endParaRPr>
          </a:p>
        </p:txBody>
      </p:sp>
      <p:pic>
        <p:nvPicPr>
          <p:cNvPr id="6" name="Graphic 5" descr="Head with Gears">
            <a:extLst>
              <a:ext uri="{FF2B5EF4-FFF2-40B4-BE49-F238E27FC236}">
                <a16:creationId xmlns:a16="http://schemas.microsoft.com/office/drawing/2014/main" id="{F406B211-069C-D0F0-1AF6-9E79BA9912C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19503" y="1539186"/>
            <a:ext cx="3525628" cy="3525628"/>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80112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1B42B3-1F92-6C45-985A-352126E0C728}"/>
              </a:ext>
            </a:extLst>
          </p:cNvPr>
          <p:cNvSpPr>
            <a:spLocks noGrp="1"/>
          </p:cNvSpPr>
          <p:nvPr>
            <p:ph type="title"/>
          </p:nvPr>
        </p:nvSpPr>
        <p:spPr>
          <a:xfrm>
            <a:off x="1080000" y="960540"/>
            <a:ext cx="10386170" cy="4936920"/>
          </a:xfrm>
        </p:spPr>
        <p:txBody>
          <a:bodyPr anchor="ctr">
            <a:noAutofit/>
          </a:bodyPr>
          <a:lstStyle/>
          <a:p>
            <a:br>
              <a:rPr lang="da-DK" sz="2800" dirty="0"/>
            </a:br>
            <a:r>
              <a:rPr lang="da-DK" sz="2800" cap="none" dirty="0">
                <a:latin typeface="Goudy Old Style" panose="02020502050305020303" pitchFamily="18" charset="77"/>
              </a:rPr>
              <a:t>Emotionel intelligens er vores evner og kompetencer indenfor selvindsigt, selvkontrol og empati, der skal styrke vores forståelse af os selv og andre.</a:t>
            </a:r>
            <a:br>
              <a:rPr lang="da-DK" sz="2800" cap="none" dirty="0">
                <a:latin typeface="Goudy Old Style" panose="02020502050305020303" pitchFamily="18" charset="77"/>
              </a:rPr>
            </a:br>
            <a:br>
              <a:rPr lang="da-DK" sz="2800" cap="none" dirty="0">
                <a:latin typeface="Goudy Old Style" panose="02020502050305020303" pitchFamily="18" charset="77"/>
              </a:rPr>
            </a:br>
            <a:r>
              <a:rPr lang="da-DK" sz="2800" i="1" cap="none" dirty="0">
                <a:latin typeface="Goudy Old Style" panose="02020502050305020303" pitchFamily="18" charset="77"/>
              </a:rPr>
              <a:t>Forskningen konstaterer, at Emotionel Intelligens er den intelligensform, der har den største indflydelse på din succes i livet! </a:t>
            </a:r>
            <a:br>
              <a:rPr lang="da-DK" sz="2800" cap="none" dirty="0">
                <a:solidFill>
                  <a:srgbClr val="FF0000"/>
                </a:solidFill>
                <a:latin typeface="Goudy Old Style" panose="02020502050305020303" pitchFamily="18" charset="77"/>
              </a:rPr>
            </a:br>
            <a:br>
              <a:rPr lang="da-DK" sz="2800" cap="none" dirty="0">
                <a:solidFill>
                  <a:srgbClr val="FF0000"/>
                </a:solidFill>
                <a:latin typeface="Goudy Old Style" panose="02020502050305020303" pitchFamily="18" charset="77"/>
              </a:rPr>
            </a:br>
            <a:r>
              <a:rPr lang="da-DK" sz="2800" cap="none" dirty="0">
                <a:latin typeface="Goudy Old Style" panose="02020502050305020303" pitchFamily="18" charset="77"/>
              </a:rPr>
              <a:t>Fordelen er, at Emotionel Intelligens er en intelligensform, der kan trænes og udvikles gennem hele livet.</a:t>
            </a:r>
            <a:br>
              <a:rPr lang="da-DK" sz="2800" cap="none" dirty="0">
                <a:latin typeface="Goudy Old Style" panose="02020502050305020303" pitchFamily="18" charset="77"/>
              </a:rPr>
            </a:br>
            <a:br>
              <a:rPr lang="da-DK" sz="2800" dirty="0">
                <a:latin typeface="Goudy Old Style" panose="02020502050305020303" pitchFamily="18" charset="77"/>
              </a:rPr>
            </a:br>
            <a:endParaRPr lang="da-DK" sz="2800" dirty="0">
              <a:latin typeface="Goudy Old Style" panose="02020502050305020303" pitchFamily="18" charset="77"/>
            </a:endParaRPr>
          </a:p>
        </p:txBody>
      </p:sp>
    </p:spTree>
    <p:extLst>
      <p:ext uri="{BB962C8B-B14F-4D97-AF65-F5344CB8AC3E}">
        <p14:creationId xmlns:p14="http://schemas.microsoft.com/office/powerpoint/2010/main" val="2928151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I by HUMI">
            <a:extLst>
              <a:ext uri="{FF2B5EF4-FFF2-40B4-BE49-F238E27FC236}">
                <a16:creationId xmlns:a16="http://schemas.microsoft.com/office/drawing/2014/main" id="{EDA8FBC6-ED61-0546-9D2D-B53B2E164C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8312" y="436728"/>
            <a:ext cx="87153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felt 1">
            <a:extLst>
              <a:ext uri="{FF2B5EF4-FFF2-40B4-BE49-F238E27FC236}">
                <a16:creationId xmlns:a16="http://schemas.microsoft.com/office/drawing/2014/main" id="{03C39D24-394F-3A63-6842-07AE7BB91B89}"/>
              </a:ext>
            </a:extLst>
          </p:cNvPr>
          <p:cNvSpPr txBox="1"/>
          <p:nvPr/>
        </p:nvSpPr>
        <p:spPr>
          <a:xfrm>
            <a:off x="8420171" y="6421272"/>
            <a:ext cx="2033516" cy="369332"/>
          </a:xfrm>
          <a:prstGeom prst="rect">
            <a:avLst/>
          </a:prstGeom>
          <a:noFill/>
        </p:spPr>
        <p:txBody>
          <a:bodyPr wrap="square" rtlCol="0">
            <a:spAutoFit/>
          </a:bodyPr>
          <a:lstStyle/>
          <a:p>
            <a:r>
              <a:rPr lang="da-DK" dirty="0"/>
              <a:t>Udlånt af </a:t>
            </a:r>
            <a:r>
              <a:rPr lang="da-DK" dirty="0" err="1"/>
              <a:t>HUMI.dk</a:t>
            </a:r>
            <a:endParaRPr lang="da-DK" dirty="0"/>
          </a:p>
        </p:txBody>
      </p:sp>
    </p:spTree>
    <p:extLst>
      <p:ext uri="{BB962C8B-B14F-4D97-AF65-F5344CB8AC3E}">
        <p14:creationId xmlns:p14="http://schemas.microsoft.com/office/powerpoint/2010/main" val="20055340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redsløb">
  <a:themeElements>
    <a:clrScheme name="Kredsløb">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Kredsløb">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edsløb">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{5192F1DD-AD22-2440-A11B-80D07F04108F}tf10001122</Template>
  <TotalTime>22807</TotalTime>
  <Words>1400</Words>
  <Application>Microsoft Office PowerPoint</Application>
  <PresentationFormat>Widescreen</PresentationFormat>
  <Paragraphs>132</Paragraphs>
  <Slides>30</Slides>
  <Notes>28</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30</vt:i4>
      </vt:variant>
    </vt:vector>
  </HeadingPairs>
  <TitlesOfParts>
    <vt:vector size="36" baseType="lpstr">
      <vt:lpstr>Arial</vt:lpstr>
      <vt:lpstr>Calibri</vt:lpstr>
      <vt:lpstr>Goudy Old Style</vt:lpstr>
      <vt:lpstr>Tw Cen MT</vt:lpstr>
      <vt:lpstr>Wingdings</vt:lpstr>
      <vt:lpstr>Kredsløb</vt:lpstr>
      <vt:lpstr> Indsigt og teknikker, der vil forvandle din kommunikation  Webinar i Personlig kommunikation</vt:lpstr>
      <vt:lpstr>Daniella Panduro</vt:lpstr>
      <vt:lpstr>I dag er planen at give et indblik i: </vt:lpstr>
      <vt:lpstr>NLP HVAD er det?</vt:lpstr>
      <vt:lpstr>PowerPoint-præsentation</vt:lpstr>
      <vt:lpstr>Så hvad kan vi bruge NLP til?  Med NLP kan vi styrke vores evne til at ændre eller  omprogrammere vores gamle programmer.  Vi kan lære at reagere mere konstruktivt, og så vil det  være lettere at skabe de resultater  og relationer vi ønsker.</vt:lpstr>
      <vt:lpstr>EI =   Emotionel intelligens/ Følelsesmæssig intelligens </vt:lpstr>
      <vt:lpstr> Emotionel intelligens er vores evner og kompetencer indenfor selvindsigt, selvkontrol og empati, der skal styrke vores forståelse af os selv og andre.  Forskningen konstaterer, at Emotionel Intelligens er den intelligensform, der har den største indflydelse på din succes i livet!   Fordelen er, at Emotionel Intelligens er en intelligensform, der kan trænes og udvikles gennem hele livet.  </vt:lpstr>
      <vt:lpstr>PowerPoint-præsentation</vt:lpstr>
      <vt:lpstr>PowerPoint-præsentation</vt:lpstr>
      <vt:lpstr>Du hører slet ikke hvad jeg siger… (eller gør du)</vt:lpstr>
      <vt:lpstr>verbal kommunikation</vt:lpstr>
      <vt:lpstr>Verbal kommunikation   lad os nørde lidt med ord</vt:lpstr>
      <vt:lpstr>PowerPoint-præsentation</vt:lpstr>
      <vt:lpstr>PowerPoint-præsentation</vt:lpstr>
      <vt:lpstr>Nonverbal kommunikation</vt:lpstr>
      <vt:lpstr>PowerPoint-præsentation</vt:lpstr>
      <vt:lpstr>negativt kropssprog hvad gør det ved os?</vt:lpstr>
      <vt:lpstr>positivt kropssprog hvad gør det ved os?</vt:lpstr>
      <vt:lpstr>Spørgsmål?   til verbal og nonverbal kommunikation? </vt:lpstr>
      <vt:lpstr>Kunsten at (turde) sige nej</vt:lpstr>
      <vt:lpstr>Mange jeg har talt med,  har svært ved at sige til og fra</vt:lpstr>
      <vt:lpstr>PowerPoint-præsentation</vt:lpstr>
      <vt:lpstr>Hvad er svært ved at sige NEJ?</vt:lpstr>
      <vt:lpstr>PowerPoint-præsentation</vt:lpstr>
      <vt:lpstr>SÅ Hvad kan vi gøre for at  kommunikere mere tydeligt?</vt:lpstr>
      <vt:lpstr>Hvad kan du gøre for at Kommuniker positivt og klart  allerede NU?</vt:lpstr>
      <vt:lpstr>PowerPoint-præsentation</vt:lpstr>
      <vt:lpstr>HUSK at den der skal forandre sig,   ved selv bedst hvordan</vt:lpstr>
      <vt:lpstr>TUSINDE TAK fra mig    Inden vi slutter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Hjælp, mit sind vælter</dc:title>
  <dc:creator>Daniella Rebekkah Zeniia Panduro</dc:creator>
  <cp:lastModifiedBy>Rikke Bech Skougaard</cp:lastModifiedBy>
  <cp:revision>20</cp:revision>
  <dcterms:created xsi:type="dcterms:W3CDTF">2022-05-02T09:15:30Z</dcterms:created>
  <dcterms:modified xsi:type="dcterms:W3CDTF">2023-11-29T11:47:20Z</dcterms:modified>
</cp:coreProperties>
</file>